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</p:sldIdLst>
  <p:sldSz cx="20104100" cy="11347450"/>
  <p:notesSz cx="20104100" cy="113474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64" d="100"/>
          <a:sy n="64" d="100"/>
        </p:scale>
        <p:origin x="77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17709"/>
            <a:ext cx="17088486" cy="23829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54572"/>
            <a:ext cx="14072870" cy="28368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9913"/>
            <a:ext cx="8745284" cy="74893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9913"/>
            <a:ext cx="8745284" cy="74893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20104100" cy="1134505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3898"/>
            <a:ext cx="18093690" cy="18155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9913"/>
            <a:ext cx="18093690" cy="74893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53129"/>
            <a:ext cx="6433312" cy="5673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53129"/>
            <a:ext cx="4623943" cy="5673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53129"/>
            <a:ext cx="4623943" cy="5673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8" Type="http://schemas.openxmlformats.org/officeDocument/2006/relationships/slideLayout" Target="../slideLayouts/slideLayout5.xml"/><Relationship Id="rId17" Type="http://schemas.openxmlformats.org/officeDocument/2006/relationships/image" Target="../media/image35.png"/><Relationship Id="rId16" Type="http://schemas.openxmlformats.org/officeDocument/2006/relationships/image" Target="../media/image34.png"/><Relationship Id="rId15" Type="http://schemas.openxmlformats.org/officeDocument/2006/relationships/image" Target="../media/image33.png"/><Relationship Id="rId14" Type="http://schemas.openxmlformats.org/officeDocument/2006/relationships/image" Target="../media/image32.png"/><Relationship Id="rId13" Type="http://schemas.openxmlformats.org/officeDocument/2006/relationships/image" Target="../media/image31.png"/><Relationship Id="rId12" Type="http://schemas.openxmlformats.org/officeDocument/2006/relationships/image" Target="../media/image30.png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09" y="0"/>
            <a:ext cx="20020915" cy="11261725"/>
          </a:xfrm>
          <a:custGeom>
            <a:avLst/>
            <a:gdLst/>
            <a:ahLst/>
            <a:cxnLst/>
            <a:rect l="l" t="t" r="r" b="b"/>
            <a:pathLst>
              <a:path w="20020915" h="11261725">
                <a:moveTo>
                  <a:pt x="20020680" y="0"/>
                </a:moveTo>
                <a:lnTo>
                  <a:pt x="0" y="0"/>
                </a:lnTo>
                <a:lnTo>
                  <a:pt x="0" y="11261632"/>
                </a:lnTo>
                <a:lnTo>
                  <a:pt x="20020680" y="11261632"/>
                </a:lnTo>
                <a:lnTo>
                  <a:pt x="20020680" y="0"/>
                </a:lnTo>
                <a:close/>
              </a:path>
            </a:pathLst>
          </a:custGeom>
          <a:solidFill>
            <a:srgbClr val="182D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"/>
            <a:ext cx="5808980" cy="4672965"/>
          </a:xfrm>
          <a:custGeom>
            <a:avLst/>
            <a:gdLst/>
            <a:ahLst/>
            <a:cxnLst/>
            <a:rect l="l" t="t" r="r" b="b"/>
            <a:pathLst>
              <a:path w="5808980" h="4672965">
                <a:moveTo>
                  <a:pt x="0" y="0"/>
                </a:moveTo>
                <a:lnTo>
                  <a:pt x="0" y="4672824"/>
                </a:lnTo>
                <a:lnTo>
                  <a:pt x="97193" y="4663464"/>
                </a:lnTo>
                <a:lnTo>
                  <a:pt x="200385" y="4651920"/>
                </a:lnTo>
                <a:lnTo>
                  <a:pt x="304093" y="4638691"/>
                </a:lnTo>
                <a:lnTo>
                  <a:pt x="408287" y="4623770"/>
                </a:lnTo>
                <a:lnTo>
                  <a:pt x="512933" y="4607152"/>
                </a:lnTo>
                <a:lnTo>
                  <a:pt x="617999" y="4588830"/>
                </a:lnTo>
                <a:lnTo>
                  <a:pt x="723454" y="4568799"/>
                </a:lnTo>
                <a:lnTo>
                  <a:pt x="829263" y="4547054"/>
                </a:lnTo>
                <a:lnTo>
                  <a:pt x="935396" y="4523588"/>
                </a:lnTo>
                <a:lnTo>
                  <a:pt x="1041819" y="4498395"/>
                </a:lnTo>
                <a:lnTo>
                  <a:pt x="1148501" y="4471471"/>
                </a:lnTo>
                <a:lnTo>
                  <a:pt x="1255409" y="4442810"/>
                </a:lnTo>
                <a:lnTo>
                  <a:pt x="1362511" y="4412405"/>
                </a:lnTo>
                <a:lnTo>
                  <a:pt x="1469773" y="4380251"/>
                </a:lnTo>
                <a:lnTo>
                  <a:pt x="1577165" y="4346342"/>
                </a:lnTo>
                <a:lnTo>
                  <a:pt x="1684653" y="4310673"/>
                </a:lnTo>
                <a:lnTo>
                  <a:pt x="1792205" y="4273238"/>
                </a:lnTo>
                <a:lnTo>
                  <a:pt x="1899789" y="4234031"/>
                </a:lnTo>
                <a:lnTo>
                  <a:pt x="2007373" y="4193046"/>
                </a:lnTo>
                <a:lnTo>
                  <a:pt x="2114924" y="4150278"/>
                </a:lnTo>
                <a:lnTo>
                  <a:pt x="2222409" y="4105721"/>
                </a:lnTo>
                <a:lnTo>
                  <a:pt x="2275977" y="4082830"/>
                </a:lnTo>
                <a:lnTo>
                  <a:pt x="2329238" y="4059612"/>
                </a:lnTo>
                <a:lnTo>
                  <a:pt x="2434829" y="4012210"/>
                </a:lnTo>
                <a:lnTo>
                  <a:pt x="2539163" y="3963542"/>
                </a:lnTo>
                <a:lnTo>
                  <a:pt x="2642221" y="3913637"/>
                </a:lnTo>
                <a:lnTo>
                  <a:pt x="2743986" y="3862520"/>
                </a:lnTo>
                <a:lnTo>
                  <a:pt x="2844438" y="3810219"/>
                </a:lnTo>
                <a:lnTo>
                  <a:pt x="2943560" y="3756762"/>
                </a:lnTo>
                <a:lnTo>
                  <a:pt x="3041333" y="3702175"/>
                </a:lnTo>
                <a:lnTo>
                  <a:pt x="3137738" y="3646485"/>
                </a:lnTo>
                <a:lnTo>
                  <a:pt x="3232757" y="3589721"/>
                </a:lnTo>
                <a:lnTo>
                  <a:pt x="3326372" y="3531909"/>
                </a:lnTo>
                <a:lnTo>
                  <a:pt x="3418564" y="3473076"/>
                </a:lnTo>
                <a:lnTo>
                  <a:pt x="3509315" y="3413250"/>
                </a:lnTo>
                <a:lnTo>
                  <a:pt x="3598606" y="3352458"/>
                </a:lnTo>
                <a:lnTo>
                  <a:pt x="3686419" y="3290727"/>
                </a:lnTo>
                <a:lnTo>
                  <a:pt x="3772736" y="3228083"/>
                </a:lnTo>
                <a:lnTo>
                  <a:pt x="3857537" y="3164556"/>
                </a:lnTo>
                <a:lnTo>
                  <a:pt x="3940805" y="3100171"/>
                </a:lnTo>
                <a:lnTo>
                  <a:pt x="4022521" y="3034955"/>
                </a:lnTo>
                <a:lnTo>
                  <a:pt x="4102667" y="2968937"/>
                </a:lnTo>
                <a:lnTo>
                  <a:pt x="4181224" y="2902143"/>
                </a:lnTo>
                <a:lnTo>
                  <a:pt x="4258174" y="2834600"/>
                </a:lnTo>
                <a:lnTo>
                  <a:pt x="4333498" y="2766337"/>
                </a:lnTo>
                <a:lnTo>
                  <a:pt x="4407178" y="2697379"/>
                </a:lnTo>
                <a:lnTo>
                  <a:pt x="4479196" y="2627754"/>
                </a:lnTo>
                <a:lnTo>
                  <a:pt x="4549533" y="2557489"/>
                </a:lnTo>
                <a:lnTo>
                  <a:pt x="4618170" y="2486612"/>
                </a:lnTo>
                <a:lnTo>
                  <a:pt x="4651846" y="2450952"/>
                </a:lnTo>
                <a:lnTo>
                  <a:pt x="4685090" y="2415150"/>
                </a:lnTo>
                <a:lnTo>
                  <a:pt x="4717899" y="2379207"/>
                </a:lnTo>
                <a:lnTo>
                  <a:pt x="4750273" y="2343129"/>
                </a:lnTo>
                <a:lnTo>
                  <a:pt x="4782208" y="2306918"/>
                </a:lnTo>
                <a:lnTo>
                  <a:pt x="4813702" y="2270578"/>
                </a:lnTo>
                <a:lnTo>
                  <a:pt x="4844752" y="2234112"/>
                </a:lnTo>
                <a:lnTo>
                  <a:pt x="4875357" y="2197523"/>
                </a:lnTo>
                <a:lnTo>
                  <a:pt x="4905514" y="2160815"/>
                </a:lnTo>
                <a:lnTo>
                  <a:pt x="4935221" y="2123991"/>
                </a:lnTo>
                <a:lnTo>
                  <a:pt x="4964476" y="2087055"/>
                </a:lnTo>
                <a:lnTo>
                  <a:pt x="4993275" y="2050011"/>
                </a:lnTo>
                <a:lnTo>
                  <a:pt x="5021618" y="2012860"/>
                </a:lnTo>
                <a:lnTo>
                  <a:pt x="5049501" y="1975608"/>
                </a:lnTo>
                <a:lnTo>
                  <a:pt x="5076923" y="1938257"/>
                </a:lnTo>
                <a:lnTo>
                  <a:pt x="5103880" y="1900811"/>
                </a:lnTo>
                <a:lnTo>
                  <a:pt x="5130371" y="1863272"/>
                </a:lnTo>
                <a:lnTo>
                  <a:pt x="5156394" y="1825645"/>
                </a:lnTo>
                <a:lnTo>
                  <a:pt x="5181945" y="1787934"/>
                </a:lnTo>
                <a:lnTo>
                  <a:pt x="5207023" y="1750140"/>
                </a:lnTo>
                <a:lnTo>
                  <a:pt x="5231626" y="1712268"/>
                </a:lnTo>
                <a:lnTo>
                  <a:pt x="5255751" y="1674321"/>
                </a:lnTo>
                <a:lnTo>
                  <a:pt x="5279396" y="1636303"/>
                </a:lnTo>
                <a:lnTo>
                  <a:pt x="5302558" y="1598217"/>
                </a:lnTo>
                <a:lnTo>
                  <a:pt x="5325236" y="1560066"/>
                </a:lnTo>
                <a:lnTo>
                  <a:pt x="5347426" y="1521853"/>
                </a:lnTo>
                <a:lnTo>
                  <a:pt x="5369128" y="1483583"/>
                </a:lnTo>
                <a:lnTo>
                  <a:pt x="5390337" y="1445258"/>
                </a:lnTo>
                <a:lnTo>
                  <a:pt x="5411053" y="1406882"/>
                </a:lnTo>
                <a:lnTo>
                  <a:pt x="5431272" y="1368459"/>
                </a:lnTo>
                <a:lnTo>
                  <a:pt x="5450993" y="1329991"/>
                </a:lnTo>
                <a:lnTo>
                  <a:pt x="5470212" y="1291482"/>
                </a:lnTo>
                <a:lnTo>
                  <a:pt x="5488929" y="1252936"/>
                </a:lnTo>
                <a:lnTo>
                  <a:pt x="5507140" y="1214356"/>
                </a:lnTo>
                <a:lnTo>
                  <a:pt x="5524843" y="1175745"/>
                </a:lnTo>
                <a:lnTo>
                  <a:pt x="5542037" y="1137107"/>
                </a:lnTo>
                <a:lnTo>
                  <a:pt x="5558717" y="1098445"/>
                </a:lnTo>
                <a:lnTo>
                  <a:pt x="5574883" y="1059762"/>
                </a:lnTo>
                <a:lnTo>
                  <a:pt x="5590532" y="1021063"/>
                </a:lnTo>
                <a:lnTo>
                  <a:pt x="5605662" y="982349"/>
                </a:lnTo>
                <a:lnTo>
                  <a:pt x="5620270" y="943626"/>
                </a:lnTo>
                <a:lnTo>
                  <a:pt x="5634354" y="904895"/>
                </a:lnTo>
                <a:lnTo>
                  <a:pt x="5647912" y="866161"/>
                </a:lnTo>
                <a:lnTo>
                  <a:pt x="5660942" y="827427"/>
                </a:lnTo>
                <a:lnTo>
                  <a:pt x="5673440" y="788697"/>
                </a:lnTo>
                <a:lnTo>
                  <a:pt x="5685406" y="749973"/>
                </a:lnTo>
                <a:lnTo>
                  <a:pt x="5696836" y="711259"/>
                </a:lnTo>
                <a:lnTo>
                  <a:pt x="5707728" y="672559"/>
                </a:lnTo>
                <a:lnTo>
                  <a:pt x="5718080" y="633876"/>
                </a:lnTo>
                <a:lnTo>
                  <a:pt x="5727890" y="595213"/>
                </a:lnTo>
                <a:lnTo>
                  <a:pt x="5737155" y="556573"/>
                </a:lnTo>
                <a:lnTo>
                  <a:pt x="5745873" y="517961"/>
                </a:lnTo>
                <a:lnTo>
                  <a:pt x="5754042" y="479380"/>
                </a:lnTo>
                <a:lnTo>
                  <a:pt x="5761659" y="440832"/>
                </a:lnTo>
                <a:lnTo>
                  <a:pt x="5768723" y="402322"/>
                </a:lnTo>
                <a:lnTo>
                  <a:pt x="5775230" y="363852"/>
                </a:lnTo>
                <a:lnTo>
                  <a:pt x="5781178" y="325427"/>
                </a:lnTo>
                <a:lnTo>
                  <a:pt x="5786566" y="287049"/>
                </a:lnTo>
                <a:lnTo>
                  <a:pt x="5791391" y="248722"/>
                </a:lnTo>
                <a:lnTo>
                  <a:pt x="5795650" y="210450"/>
                </a:lnTo>
                <a:lnTo>
                  <a:pt x="5799342" y="172235"/>
                </a:lnTo>
                <a:lnTo>
                  <a:pt x="5802464" y="134081"/>
                </a:lnTo>
                <a:lnTo>
                  <a:pt x="5805013" y="95992"/>
                </a:lnTo>
                <a:lnTo>
                  <a:pt x="5808385" y="20021"/>
                </a:lnTo>
                <a:lnTo>
                  <a:pt x="5808818" y="0"/>
                </a:lnTo>
                <a:lnTo>
                  <a:pt x="0" y="0"/>
                </a:lnTo>
                <a:close/>
              </a:path>
            </a:pathLst>
          </a:custGeom>
          <a:solidFill>
            <a:srgbClr val="DDCFB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82905" y="8569238"/>
            <a:ext cx="9743954" cy="104803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0" y="0"/>
            <a:ext cx="1874520" cy="2037080"/>
          </a:xfrm>
          <a:custGeom>
            <a:avLst/>
            <a:gdLst/>
            <a:ahLst/>
            <a:cxnLst/>
            <a:rect l="l" t="t" r="r" b="b"/>
            <a:pathLst>
              <a:path w="1874520" h="2037080">
                <a:moveTo>
                  <a:pt x="0" y="2036926"/>
                </a:moveTo>
                <a:lnTo>
                  <a:pt x="56187" y="2009649"/>
                </a:lnTo>
                <a:lnTo>
                  <a:pt x="105811" y="1984604"/>
                </a:lnTo>
                <a:lnTo>
                  <a:pt x="155321" y="1958752"/>
                </a:lnTo>
                <a:lnTo>
                  <a:pt x="204705" y="1932090"/>
                </a:lnTo>
                <a:lnTo>
                  <a:pt x="253949" y="1904619"/>
                </a:lnTo>
                <a:lnTo>
                  <a:pt x="303040" y="1876337"/>
                </a:lnTo>
                <a:lnTo>
                  <a:pt x="351965" y="1847244"/>
                </a:lnTo>
                <a:lnTo>
                  <a:pt x="400485" y="1817478"/>
                </a:lnTo>
                <a:lnTo>
                  <a:pt x="448363" y="1787189"/>
                </a:lnTo>
                <a:lnTo>
                  <a:pt x="495596" y="1756387"/>
                </a:lnTo>
                <a:lnTo>
                  <a:pt x="542176" y="1725084"/>
                </a:lnTo>
                <a:lnTo>
                  <a:pt x="588099" y="1693293"/>
                </a:lnTo>
                <a:lnTo>
                  <a:pt x="633360" y="1661025"/>
                </a:lnTo>
                <a:lnTo>
                  <a:pt x="677952" y="1628293"/>
                </a:lnTo>
                <a:lnTo>
                  <a:pt x="721872" y="1595109"/>
                </a:lnTo>
                <a:lnTo>
                  <a:pt x="765112" y="1561484"/>
                </a:lnTo>
                <a:lnTo>
                  <a:pt x="807669" y="1527430"/>
                </a:lnTo>
                <a:lnTo>
                  <a:pt x="849536" y="1492959"/>
                </a:lnTo>
                <a:lnTo>
                  <a:pt x="890708" y="1458084"/>
                </a:lnTo>
                <a:lnTo>
                  <a:pt x="931180" y="1422816"/>
                </a:lnTo>
                <a:lnTo>
                  <a:pt x="970945" y="1387167"/>
                </a:lnTo>
                <a:lnTo>
                  <a:pt x="1010000" y="1351150"/>
                </a:lnTo>
                <a:lnTo>
                  <a:pt x="1048339" y="1314775"/>
                </a:lnTo>
                <a:lnTo>
                  <a:pt x="1085955" y="1278056"/>
                </a:lnTo>
                <a:lnTo>
                  <a:pt x="1122844" y="1241004"/>
                </a:lnTo>
                <a:lnTo>
                  <a:pt x="1159000" y="1203631"/>
                </a:lnTo>
                <a:lnTo>
                  <a:pt x="1194419" y="1165949"/>
                </a:lnTo>
                <a:lnTo>
                  <a:pt x="1229093" y="1127970"/>
                </a:lnTo>
                <a:lnTo>
                  <a:pt x="1263019" y="1089706"/>
                </a:lnTo>
                <a:lnTo>
                  <a:pt x="1296191" y="1051169"/>
                </a:lnTo>
                <a:lnTo>
                  <a:pt x="1328603" y="1012371"/>
                </a:lnTo>
                <a:lnTo>
                  <a:pt x="1360249" y="973324"/>
                </a:lnTo>
                <a:lnTo>
                  <a:pt x="1391126" y="934039"/>
                </a:lnTo>
                <a:lnTo>
                  <a:pt x="1421226" y="894529"/>
                </a:lnTo>
                <a:lnTo>
                  <a:pt x="1450545" y="854807"/>
                </a:lnTo>
                <a:lnTo>
                  <a:pt x="1479078" y="814882"/>
                </a:lnTo>
                <a:lnTo>
                  <a:pt x="1506818" y="774769"/>
                </a:lnTo>
                <a:lnTo>
                  <a:pt x="1533761" y="734478"/>
                </a:lnTo>
                <a:lnTo>
                  <a:pt x="1559901" y="694022"/>
                </a:lnTo>
                <a:lnTo>
                  <a:pt x="1585233" y="653413"/>
                </a:lnTo>
                <a:lnTo>
                  <a:pt x="1609751" y="612662"/>
                </a:lnTo>
                <a:lnTo>
                  <a:pt x="1633450" y="571781"/>
                </a:lnTo>
                <a:lnTo>
                  <a:pt x="1656325" y="530783"/>
                </a:lnTo>
                <a:lnTo>
                  <a:pt x="1678370" y="489680"/>
                </a:lnTo>
                <a:lnTo>
                  <a:pt x="1699579" y="448483"/>
                </a:lnTo>
                <a:lnTo>
                  <a:pt x="1719948" y="407205"/>
                </a:lnTo>
                <a:lnTo>
                  <a:pt x="1739471" y="365856"/>
                </a:lnTo>
                <a:lnTo>
                  <a:pt x="1758143" y="324451"/>
                </a:lnTo>
                <a:lnTo>
                  <a:pt x="1775957" y="282999"/>
                </a:lnTo>
                <a:lnTo>
                  <a:pt x="1792910" y="241514"/>
                </a:lnTo>
                <a:lnTo>
                  <a:pt x="1808995" y="200007"/>
                </a:lnTo>
                <a:lnTo>
                  <a:pt x="1824206" y="158490"/>
                </a:lnTo>
                <a:lnTo>
                  <a:pt x="1838540" y="116975"/>
                </a:lnTo>
                <a:lnTo>
                  <a:pt x="1851989" y="75475"/>
                </a:lnTo>
                <a:lnTo>
                  <a:pt x="1864550" y="34001"/>
                </a:lnTo>
                <a:lnTo>
                  <a:pt x="1874122" y="0"/>
                </a:lnTo>
                <a:lnTo>
                  <a:pt x="0" y="0"/>
                </a:lnTo>
                <a:lnTo>
                  <a:pt x="0" y="2036926"/>
                </a:lnTo>
                <a:close/>
              </a:path>
            </a:pathLst>
          </a:custGeom>
          <a:solidFill>
            <a:srgbClr val="182D4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6179" y="4935410"/>
            <a:ext cx="11121326" cy="295287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25748" y="3284642"/>
            <a:ext cx="7278351" cy="80604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09" y="0"/>
            <a:ext cx="20020915" cy="11261725"/>
          </a:xfrm>
          <a:custGeom>
            <a:avLst/>
            <a:gdLst/>
            <a:ahLst/>
            <a:cxnLst/>
            <a:rect l="l" t="t" r="r" b="b"/>
            <a:pathLst>
              <a:path w="20020915" h="11261725">
                <a:moveTo>
                  <a:pt x="20020680" y="0"/>
                </a:moveTo>
                <a:lnTo>
                  <a:pt x="0" y="0"/>
                </a:lnTo>
                <a:lnTo>
                  <a:pt x="0" y="11261632"/>
                </a:lnTo>
                <a:lnTo>
                  <a:pt x="20020680" y="11261632"/>
                </a:lnTo>
                <a:lnTo>
                  <a:pt x="20020680" y="0"/>
                </a:lnTo>
                <a:close/>
              </a:path>
            </a:pathLst>
          </a:custGeom>
          <a:solidFill>
            <a:srgbClr val="FBF4D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96539" y="5477251"/>
            <a:ext cx="10334006" cy="387710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151398" y="5926922"/>
            <a:ext cx="6953250" cy="5418455"/>
            <a:chOff x="13151398" y="5926922"/>
            <a:chExt cx="6953250" cy="5418455"/>
          </a:xfrm>
        </p:grpSpPr>
        <p:sp>
          <p:nvSpPr>
            <p:cNvPr id="5" name="object 5"/>
            <p:cNvSpPr/>
            <p:nvPr/>
          </p:nvSpPr>
          <p:spPr>
            <a:xfrm>
              <a:off x="13151398" y="5926922"/>
              <a:ext cx="6953250" cy="5418455"/>
            </a:xfrm>
            <a:custGeom>
              <a:avLst/>
              <a:gdLst/>
              <a:ahLst/>
              <a:cxnLst/>
              <a:rect l="l" t="t" r="r" b="b"/>
              <a:pathLst>
                <a:path w="6953250" h="5418455">
                  <a:moveTo>
                    <a:pt x="5758438" y="283140"/>
                  </a:moveTo>
                  <a:lnTo>
                    <a:pt x="5569267" y="337252"/>
                  </a:lnTo>
                  <a:lnTo>
                    <a:pt x="5320161" y="412458"/>
                  </a:lnTo>
                  <a:lnTo>
                    <a:pt x="5074762" y="491040"/>
                  </a:lnTo>
                  <a:lnTo>
                    <a:pt x="4833223" y="572875"/>
                  </a:lnTo>
                  <a:lnTo>
                    <a:pt x="4595699" y="657838"/>
                  </a:lnTo>
                  <a:lnTo>
                    <a:pt x="4362341" y="745802"/>
                  </a:lnTo>
                  <a:lnTo>
                    <a:pt x="4133304" y="836645"/>
                  </a:lnTo>
                  <a:lnTo>
                    <a:pt x="3908740" y="930240"/>
                  </a:lnTo>
                  <a:lnTo>
                    <a:pt x="3688802" y="1026463"/>
                  </a:lnTo>
                  <a:lnTo>
                    <a:pt x="3473644" y="1125188"/>
                  </a:lnTo>
                  <a:lnTo>
                    <a:pt x="3263418" y="1226291"/>
                  </a:lnTo>
                  <a:lnTo>
                    <a:pt x="3058278" y="1329648"/>
                  </a:lnTo>
                  <a:lnTo>
                    <a:pt x="2858377" y="1435132"/>
                  </a:lnTo>
                  <a:lnTo>
                    <a:pt x="2711982" y="1515566"/>
                  </a:lnTo>
                  <a:lnTo>
                    <a:pt x="2568684" y="1597074"/>
                  </a:lnTo>
                  <a:lnTo>
                    <a:pt x="2428548" y="1679603"/>
                  </a:lnTo>
                  <a:lnTo>
                    <a:pt x="2291639" y="1763101"/>
                  </a:lnTo>
                  <a:lnTo>
                    <a:pt x="2158022" y="1847515"/>
                  </a:lnTo>
                  <a:lnTo>
                    <a:pt x="2027760" y="1932792"/>
                  </a:lnTo>
                  <a:lnTo>
                    <a:pt x="1900919" y="2018879"/>
                  </a:lnTo>
                  <a:lnTo>
                    <a:pt x="1777564" y="2105724"/>
                  </a:lnTo>
                  <a:lnTo>
                    <a:pt x="1697295" y="2164016"/>
                  </a:lnTo>
                  <a:lnTo>
                    <a:pt x="1618623" y="2222605"/>
                  </a:lnTo>
                  <a:lnTo>
                    <a:pt x="1541567" y="2281476"/>
                  </a:lnTo>
                  <a:lnTo>
                    <a:pt x="1466146" y="2340614"/>
                  </a:lnTo>
                  <a:lnTo>
                    <a:pt x="1392379" y="2400003"/>
                  </a:lnTo>
                  <a:lnTo>
                    <a:pt x="1320286" y="2459627"/>
                  </a:lnTo>
                  <a:lnTo>
                    <a:pt x="1249885" y="2519470"/>
                  </a:lnTo>
                  <a:lnTo>
                    <a:pt x="1181196" y="2579518"/>
                  </a:lnTo>
                  <a:lnTo>
                    <a:pt x="1114238" y="2639753"/>
                  </a:lnTo>
                  <a:lnTo>
                    <a:pt x="1049030" y="2700162"/>
                  </a:lnTo>
                  <a:lnTo>
                    <a:pt x="985591" y="2760728"/>
                  </a:lnTo>
                  <a:lnTo>
                    <a:pt x="954541" y="2791065"/>
                  </a:lnTo>
                  <a:lnTo>
                    <a:pt x="923940" y="2821435"/>
                  </a:lnTo>
                  <a:lnTo>
                    <a:pt x="893791" y="2851837"/>
                  </a:lnTo>
                  <a:lnTo>
                    <a:pt x="864097" y="2882268"/>
                  </a:lnTo>
                  <a:lnTo>
                    <a:pt x="834859" y="2912727"/>
                  </a:lnTo>
                  <a:lnTo>
                    <a:pt x="806080" y="2943212"/>
                  </a:lnTo>
                  <a:lnTo>
                    <a:pt x="777762" y="2973720"/>
                  </a:lnTo>
                  <a:lnTo>
                    <a:pt x="749908" y="3004250"/>
                  </a:lnTo>
                  <a:lnTo>
                    <a:pt x="722521" y="3034800"/>
                  </a:lnTo>
                  <a:lnTo>
                    <a:pt x="695602" y="3065367"/>
                  </a:lnTo>
                  <a:lnTo>
                    <a:pt x="669154" y="3095950"/>
                  </a:lnTo>
                  <a:lnTo>
                    <a:pt x="643180" y="3126548"/>
                  </a:lnTo>
                  <a:lnTo>
                    <a:pt x="617681" y="3157157"/>
                  </a:lnTo>
                  <a:lnTo>
                    <a:pt x="592660" y="3187776"/>
                  </a:lnTo>
                  <a:lnTo>
                    <a:pt x="568120" y="3218403"/>
                  </a:lnTo>
                  <a:lnTo>
                    <a:pt x="544063" y="3249037"/>
                  </a:lnTo>
                  <a:lnTo>
                    <a:pt x="520492" y="3279674"/>
                  </a:lnTo>
                  <a:lnTo>
                    <a:pt x="497408" y="3310314"/>
                  </a:lnTo>
                  <a:lnTo>
                    <a:pt x="452713" y="3371592"/>
                  </a:lnTo>
                  <a:lnTo>
                    <a:pt x="409997" y="3432856"/>
                  </a:lnTo>
                  <a:lnTo>
                    <a:pt x="369280" y="3494089"/>
                  </a:lnTo>
                  <a:lnTo>
                    <a:pt x="330582" y="3555276"/>
                  </a:lnTo>
                  <a:lnTo>
                    <a:pt x="293920" y="3616402"/>
                  </a:lnTo>
                  <a:lnTo>
                    <a:pt x="259315" y="3677451"/>
                  </a:lnTo>
                  <a:lnTo>
                    <a:pt x="226785" y="3738407"/>
                  </a:lnTo>
                  <a:lnTo>
                    <a:pt x="196349" y="3799254"/>
                  </a:lnTo>
                  <a:lnTo>
                    <a:pt x="168028" y="3859978"/>
                  </a:lnTo>
                  <a:lnTo>
                    <a:pt x="141839" y="3920562"/>
                  </a:lnTo>
                  <a:lnTo>
                    <a:pt x="117802" y="3980991"/>
                  </a:lnTo>
                  <a:lnTo>
                    <a:pt x="95936" y="4041249"/>
                  </a:lnTo>
                  <a:lnTo>
                    <a:pt x="76260" y="4101320"/>
                  </a:lnTo>
                  <a:lnTo>
                    <a:pt x="58794" y="4161189"/>
                  </a:lnTo>
                  <a:lnTo>
                    <a:pt x="43556" y="4220841"/>
                  </a:lnTo>
                  <a:lnTo>
                    <a:pt x="30566" y="4280260"/>
                  </a:lnTo>
                  <a:lnTo>
                    <a:pt x="19842" y="4339429"/>
                  </a:lnTo>
                  <a:lnTo>
                    <a:pt x="11405" y="4398334"/>
                  </a:lnTo>
                  <a:lnTo>
                    <a:pt x="5272" y="4456959"/>
                  </a:lnTo>
                  <a:lnTo>
                    <a:pt x="1464" y="4515288"/>
                  </a:lnTo>
                  <a:lnTo>
                    <a:pt x="0" y="4573305"/>
                  </a:lnTo>
                  <a:lnTo>
                    <a:pt x="152" y="4602192"/>
                  </a:lnTo>
                  <a:lnTo>
                    <a:pt x="2238" y="4659714"/>
                  </a:lnTo>
                  <a:lnTo>
                    <a:pt x="6715" y="4716884"/>
                  </a:lnTo>
                  <a:lnTo>
                    <a:pt x="13603" y="4773689"/>
                  </a:lnTo>
                  <a:lnTo>
                    <a:pt x="22920" y="4830112"/>
                  </a:lnTo>
                  <a:lnTo>
                    <a:pt x="34686" y="4886138"/>
                  </a:lnTo>
                  <a:lnTo>
                    <a:pt x="48920" y="4941751"/>
                  </a:lnTo>
                  <a:lnTo>
                    <a:pt x="65564" y="4996690"/>
                  </a:lnTo>
                  <a:lnTo>
                    <a:pt x="84533" y="5050704"/>
                  </a:lnTo>
                  <a:lnTo>
                    <a:pt x="105802" y="5103789"/>
                  </a:lnTo>
                  <a:lnTo>
                    <a:pt x="129346" y="5155941"/>
                  </a:lnTo>
                  <a:lnTo>
                    <a:pt x="155142" y="5207157"/>
                  </a:lnTo>
                  <a:lnTo>
                    <a:pt x="183165" y="5257434"/>
                  </a:lnTo>
                  <a:lnTo>
                    <a:pt x="213390" y="5306769"/>
                  </a:lnTo>
                  <a:lnTo>
                    <a:pt x="245792" y="5355157"/>
                  </a:lnTo>
                  <a:lnTo>
                    <a:pt x="280348" y="5402595"/>
                  </a:lnTo>
                  <a:lnTo>
                    <a:pt x="292369" y="5418129"/>
                  </a:lnTo>
                  <a:lnTo>
                    <a:pt x="6952702" y="5418129"/>
                  </a:lnTo>
                  <a:lnTo>
                    <a:pt x="6952702" y="0"/>
                  </a:lnTo>
                  <a:lnTo>
                    <a:pt x="6699885" y="51505"/>
                  </a:lnTo>
                  <a:lnTo>
                    <a:pt x="6450898" y="106677"/>
                  </a:lnTo>
                  <a:lnTo>
                    <a:pt x="6200295" y="166631"/>
                  </a:lnTo>
                  <a:lnTo>
                    <a:pt x="5948271" y="231394"/>
                  </a:lnTo>
                  <a:lnTo>
                    <a:pt x="5758438" y="283140"/>
                  </a:lnTo>
                  <a:close/>
                </a:path>
              </a:pathLst>
            </a:custGeom>
            <a:solidFill>
              <a:srgbClr val="182D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915635" y="8830651"/>
              <a:ext cx="1188720" cy="2514600"/>
            </a:xfrm>
            <a:custGeom>
              <a:avLst/>
              <a:gdLst/>
              <a:ahLst/>
              <a:cxnLst/>
              <a:rect l="l" t="t" r="r" b="b"/>
              <a:pathLst>
                <a:path w="1188719" h="2514600">
                  <a:moveTo>
                    <a:pt x="1072837" y="56099"/>
                  </a:moveTo>
                  <a:lnTo>
                    <a:pt x="1025800" y="81314"/>
                  </a:lnTo>
                  <a:lnTo>
                    <a:pt x="979665" y="107430"/>
                  </a:lnTo>
                  <a:lnTo>
                    <a:pt x="934442" y="134420"/>
                  </a:lnTo>
                  <a:lnTo>
                    <a:pt x="890143" y="162261"/>
                  </a:lnTo>
                  <a:lnTo>
                    <a:pt x="846778" y="190927"/>
                  </a:lnTo>
                  <a:lnTo>
                    <a:pt x="804359" y="220394"/>
                  </a:lnTo>
                  <a:lnTo>
                    <a:pt x="762897" y="250637"/>
                  </a:lnTo>
                  <a:lnTo>
                    <a:pt x="722402" y="281631"/>
                  </a:lnTo>
                  <a:lnTo>
                    <a:pt x="682885" y="313352"/>
                  </a:lnTo>
                  <a:lnTo>
                    <a:pt x="644359" y="345775"/>
                  </a:lnTo>
                  <a:lnTo>
                    <a:pt x="606833" y="378874"/>
                  </a:lnTo>
                  <a:lnTo>
                    <a:pt x="570318" y="412626"/>
                  </a:lnTo>
                  <a:lnTo>
                    <a:pt x="534827" y="447006"/>
                  </a:lnTo>
                  <a:lnTo>
                    <a:pt x="500369" y="481988"/>
                  </a:lnTo>
                  <a:lnTo>
                    <a:pt x="466956" y="517548"/>
                  </a:lnTo>
                  <a:lnTo>
                    <a:pt x="434598" y="553661"/>
                  </a:lnTo>
                  <a:lnTo>
                    <a:pt x="403308" y="590303"/>
                  </a:lnTo>
                  <a:lnTo>
                    <a:pt x="373095" y="627448"/>
                  </a:lnTo>
                  <a:lnTo>
                    <a:pt x="343971" y="665073"/>
                  </a:lnTo>
                  <a:lnTo>
                    <a:pt x="315947" y="703151"/>
                  </a:lnTo>
                  <a:lnTo>
                    <a:pt x="289034" y="741660"/>
                  </a:lnTo>
                  <a:lnTo>
                    <a:pt x="263243" y="780572"/>
                  </a:lnTo>
                  <a:lnTo>
                    <a:pt x="238585" y="819865"/>
                  </a:lnTo>
                  <a:lnTo>
                    <a:pt x="215071" y="859513"/>
                  </a:lnTo>
                  <a:lnTo>
                    <a:pt x="192711" y="899492"/>
                  </a:lnTo>
                  <a:lnTo>
                    <a:pt x="171518" y="939776"/>
                  </a:lnTo>
                  <a:lnTo>
                    <a:pt x="151502" y="980341"/>
                  </a:lnTo>
                  <a:lnTo>
                    <a:pt x="132674" y="1021162"/>
                  </a:lnTo>
                  <a:lnTo>
                    <a:pt x="115045" y="1062215"/>
                  </a:lnTo>
                  <a:lnTo>
                    <a:pt x="98626" y="1103474"/>
                  </a:lnTo>
                  <a:lnTo>
                    <a:pt x="83428" y="1144915"/>
                  </a:lnTo>
                  <a:lnTo>
                    <a:pt x="69462" y="1186514"/>
                  </a:lnTo>
                  <a:lnTo>
                    <a:pt x="56740" y="1228244"/>
                  </a:lnTo>
                  <a:lnTo>
                    <a:pt x="45272" y="1270083"/>
                  </a:lnTo>
                  <a:lnTo>
                    <a:pt x="35069" y="1312004"/>
                  </a:lnTo>
                  <a:lnTo>
                    <a:pt x="26142" y="1353984"/>
                  </a:lnTo>
                  <a:lnTo>
                    <a:pt x="18502" y="1395996"/>
                  </a:lnTo>
                  <a:lnTo>
                    <a:pt x="12161" y="1438018"/>
                  </a:lnTo>
                  <a:lnTo>
                    <a:pt x="7129" y="1480023"/>
                  </a:lnTo>
                  <a:lnTo>
                    <a:pt x="3418" y="1521987"/>
                  </a:lnTo>
                  <a:lnTo>
                    <a:pt x="1037" y="1563886"/>
                  </a:lnTo>
                  <a:lnTo>
                    <a:pt x="0" y="1605695"/>
                  </a:lnTo>
                  <a:lnTo>
                    <a:pt x="315" y="1647388"/>
                  </a:lnTo>
                  <a:lnTo>
                    <a:pt x="1995" y="1688941"/>
                  </a:lnTo>
                  <a:lnTo>
                    <a:pt x="5051" y="1730330"/>
                  </a:lnTo>
                  <a:lnTo>
                    <a:pt x="9493" y="1771529"/>
                  </a:lnTo>
                  <a:lnTo>
                    <a:pt x="15332" y="1812514"/>
                  </a:lnTo>
                  <a:lnTo>
                    <a:pt x="22580" y="1853260"/>
                  </a:lnTo>
                  <a:lnTo>
                    <a:pt x="31248" y="1893743"/>
                  </a:lnTo>
                  <a:lnTo>
                    <a:pt x="41346" y="1933937"/>
                  </a:lnTo>
                  <a:lnTo>
                    <a:pt x="52885" y="1973818"/>
                  </a:lnTo>
                  <a:lnTo>
                    <a:pt x="65878" y="2013361"/>
                  </a:lnTo>
                  <a:lnTo>
                    <a:pt x="80334" y="2052541"/>
                  </a:lnTo>
                  <a:lnTo>
                    <a:pt x="96264" y="2091334"/>
                  </a:lnTo>
                  <a:lnTo>
                    <a:pt x="113681" y="2129714"/>
                  </a:lnTo>
                  <a:lnTo>
                    <a:pt x="132594" y="2167658"/>
                  </a:lnTo>
                  <a:lnTo>
                    <a:pt x="152875" y="2204887"/>
                  </a:lnTo>
                  <a:lnTo>
                    <a:pt x="174372" y="2241140"/>
                  </a:lnTo>
                  <a:lnTo>
                    <a:pt x="197057" y="2276410"/>
                  </a:lnTo>
                  <a:lnTo>
                    <a:pt x="220904" y="2310694"/>
                  </a:lnTo>
                  <a:lnTo>
                    <a:pt x="245886" y="2343985"/>
                  </a:lnTo>
                  <a:lnTo>
                    <a:pt x="271977" y="2376278"/>
                  </a:lnTo>
                  <a:lnTo>
                    <a:pt x="299150" y="2407569"/>
                  </a:lnTo>
                  <a:lnTo>
                    <a:pt x="327379" y="2437853"/>
                  </a:lnTo>
                  <a:lnTo>
                    <a:pt x="356637" y="2467123"/>
                  </a:lnTo>
                  <a:lnTo>
                    <a:pt x="386897" y="2495375"/>
                  </a:lnTo>
                  <a:lnTo>
                    <a:pt x="1188464" y="2514401"/>
                  </a:lnTo>
                  <a:lnTo>
                    <a:pt x="1188464" y="0"/>
                  </a:lnTo>
                  <a:lnTo>
                    <a:pt x="1168265" y="9096"/>
                  </a:lnTo>
                  <a:lnTo>
                    <a:pt x="1120440" y="31970"/>
                  </a:lnTo>
                  <a:lnTo>
                    <a:pt x="1072837" y="56099"/>
                  </a:lnTo>
                  <a:close/>
                </a:path>
              </a:pathLst>
            </a:custGeom>
            <a:solidFill>
              <a:srgbClr val="FBF4D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0" y="0"/>
            <a:ext cx="5881370" cy="4815205"/>
          </a:xfrm>
          <a:custGeom>
            <a:avLst/>
            <a:gdLst/>
            <a:ahLst/>
            <a:cxnLst/>
            <a:rect l="l" t="t" r="r" b="b"/>
            <a:pathLst>
              <a:path w="5881370" h="4815205">
                <a:moveTo>
                  <a:pt x="0" y="0"/>
                </a:moveTo>
                <a:lnTo>
                  <a:pt x="0" y="4815051"/>
                </a:lnTo>
                <a:lnTo>
                  <a:pt x="60866" y="4800025"/>
                </a:lnTo>
                <a:lnTo>
                  <a:pt x="157811" y="4774839"/>
                </a:lnTo>
                <a:lnTo>
                  <a:pt x="255175" y="4748079"/>
                </a:lnTo>
                <a:lnTo>
                  <a:pt x="352930" y="4719747"/>
                </a:lnTo>
                <a:lnTo>
                  <a:pt x="451050" y="4689847"/>
                </a:lnTo>
                <a:lnTo>
                  <a:pt x="549506" y="4658382"/>
                </a:lnTo>
                <a:lnTo>
                  <a:pt x="648272" y="4625353"/>
                </a:lnTo>
                <a:lnTo>
                  <a:pt x="747322" y="4590764"/>
                </a:lnTo>
                <a:lnTo>
                  <a:pt x="846628" y="4554617"/>
                </a:lnTo>
                <a:lnTo>
                  <a:pt x="946162" y="4516916"/>
                </a:lnTo>
                <a:lnTo>
                  <a:pt x="1045899" y="4477663"/>
                </a:lnTo>
                <a:lnTo>
                  <a:pt x="1145810" y="4436860"/>
                </a:lnTo>
                <a:lnTo>
                  <a:pt x="1245869" y="4394511"/>
                </a:lnTo>
                <a:lnTo>
                  <a:pt x="1396176" y="4328093"/>
                </a:lnTo>
                <a:lnTo>
                  <a:pt x="1546663" y="4258211"/>
                </a:lnTo>
                <a:lnTo>
                  <a:pt x="1697240" y="4184874"/>
                </a:lnTo>
                <a:lnTo>
                  <a:pt x="1847814" y="4108092"/>
                </a:lnTo>
                <a:lnTo>
                  <a:pt x="1998295" y="4027873"/>
                </a:lnTo>
                <a:lnTo>
                  <a:pt x="2148592" y="3944228"/>
                </a:lnTo>
                <a:lnTo>
                  <a:pt x="2298613" y="3857164"/>
                </a:lnTo>
                <a:lnTo>
                  <a:pt x="2448266" y="3766692"/>
                </a:lnTo>
                <a:lnTo>
                  <a:pt x="2597462" y="3672821"/>
                </a:lnTo>
                <a:lnTo>
                  <a:pt x="2647076" y="3640777"/>
                </a:lnTo>
                <a:lnTo>
                  <a:pt x="2696626" y="3608357"/>
                </a:lnTo>
                <a:lnTo>
                  <a:pt x="2746107" y="3575560"/>
                </a:lnTo>
                <a:lnTo>
                  <a:pt x="2795518" y="3542388"/>
                </a:lnTo>
                <a:lnTo>
                  <a:pt x="2844854" y="3508841"/>
                </a:lnTo>
                <a:lnTo>
                  <a:pt x="2894112" y="3474919"/>
                </a:lnTo>
                <a:lnTo>
                  <a:pt x="2943289" y="3440622"/>
                </a:lnTo>
                <a:lnTo>
                  <a:pt x="2992381" y="3405951"/>
                </a:lnTo>
                <a:lnTo>
                  <a:pt x="3041385" y="3370906"/>
                </a:lnTo>
                <a:lnTo>
                  <a:pt x="3090297" y="3335487"/>
                </a:lnTo>
                <a:lnTo>
                  <a:pt x="3235419" y="3227765"/>
                </a:lnTo>
                <a:lnTo>
                  <a:pt x="3377568" y="3118285"/>
                </a:lnTo>
                <a:lnTo>
                  <a:pt x="3516709" y="3007131"/>
                </a:lnTo>
                <a:lnTo>
                  <a:pt x="3652803" y="2894387"/>
                </a:lnTo>
                <a:lnTo>
                  <a:pt x="3785814" y="2780137"/>
                </a:lnTo>
                <a:lnTo>
                  <a:pt x="3915705" y="2664465"/>
                </a:lnTo>
                <a:lnTo>
                  <a:pt x="4042440" y="2547456"/>
                </a:lnTo>
                <a:lnTo>
                  <a:pt x="4165981" y="2429192"/>
                </a:lnTo>
                <a:lnTo>
                  <a:pt x="4286293" y="2309759"/>
                </a:lnTo>
                <a:lnTo>
                  <a:pt x="4403337" y="2189240"/>
                </a:lnTo>
                <a:lnTo>
                  <a:pt x="4517077" y="2067720"/>
                </a:lnTo>
                <a:lnTo>
                  <a:pt x="4627477" y="1945281"/>
                </a:lnTo>
                <a:lnTo>
                  <a:pt x="4734500" y="1822009"/>
                </a:lnTo>
                <a:lnTo>
                  <a:pt x="4803953" y="1739407"/>
                </a:lnTo>
                <a:lnTo>
                  <a:pt x="4871879" y="1656496"/>
                </a:lnTo>
                <a:lnTo>
                  <a:pt x="4938265" y="1573301"/>
                </a:lnTo>
                <a:lnTo>
                  <a:pt x="5003101" y="1489848"/>
                </a:lnTo>
                <a:lnTo>
                  <a:pt x="5066376" y="1406162"/>
                </a:lnTo>
                <a:lnTo>
                  <a:pt x="5128079" y="1322267"/>
                </a:lnTo>
                <a:lnTo>
                  <a:pt x="5188199" y="1238188"/>
                </a:lnTo>
                <a:lnTo>
                  <a:pt x="5246725" y="1153950"/>
                </a:lnTo>
                <a:lnTo>
                  <a:pt x="5303647" y="1069578"/>
                </a:lnTo>
                <a:lnTo>
                  <a:pt x="5358953" y="985097"/>
                </a:lnTo>
                <a:lnTo>
                  <a:pt x="5412632" y="900532"/>
                </a:lnTo>
                <a:lnTo>
                  <a:pt x="5464674" y="815908"/>
                </a:lnTo>
                <a:lnTo>
                  <a:pt x="5515068" y="731250"/>
                </a:lnTo>
                <a:lnTo>
                  <a:pt x="5563802" y="646582"/>
                </a:lnTo>
                <a:lnTo>
                  <a:pt x="5610867" y="561929"/>
                </a:lnTo>
                <a:lnTo>
                  <a:pt x="5656250" y="477317"/>
                </a:lnTo>
                <a:lnTo>
                  <a:pt x="5699941" y="392770"/>
                </a:lnTo>
                <a:lnTo>
                  <a:pt x="5741930" y="308313"/>
                </a:lnTo>
                <a:lnTo>
                  <a:pt x="5762282" y="266126"/>
                </a:lnTo>
                <a:lnTo>
                  <a:pt x="5782204" y="223971"/>
                </a:lnTo>
                <a:lnTo>
                  <a:pt x="5801696" y="181851"/>
                </a:lnTo>
                <a:lnTo>
                  <a:pt x="5820754" y="139769"/>
                </a:lnTo>
                <a:lnTo>
                  <a:pt x="5839379" y="97728"/>
                </a:lnTo>
                <a:lnTo>
                  <a:pt x="5857569" y="55732"/>
                </a:lnTo>
                <a:lnTo>
                  <a:pt x="5875322" y="13783"/>
                </a:lnTo>
                <a:lnTo>
                  <a:pt x="5881018" y="0"/>
                </a:lnTo>
                <a:lnTo>
                  <a:pt x="0" y="0"/>
                </a:lnTo>
                <a:close/>
              </a:path>
            </a:pathLst>
          </a:custGeom>
          <a:solidFill>
            <a:srgbClr val="DDCFB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3019206" y="1620694"/>
            <a:ext cx="17085310" cy="6108065"/>
            <a:chOff x="3019206" y="1620694"/>
            <a:chExt cx="17085310" cy="610806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95702" y="2606858"/>
              <a:ext cx="4108397" cy="51218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9206" y="1620694"/>
              <a:ext cx="13873451" cy="22059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09" y="0"/>
            <a:ext cx="20020915" cy="11261725"/>
          </a:xfrm>
          <a:custGeom>
            <a:avLst/>
            <a:gdLst/>
            <a:ahLst/>
            <a:cxnLst/>
            <a:rect l="l" t="t" r="r" b="b"/>
            <a:pathLst>
              <a:path w="20020915" h="11261725">
                <a:moveTo>
                  <a:pt x="20020680" y="0"/>
                </a:moveTo>
                <a:lnTo>
                  <a:pt x="0" y="0"/>
                </a:lnTo>
                <a:lnTo>
                  <a:pt x="0" y="11261632"/>
                </a:lnTo>
                <a:lnTo>
                  <a:pt x="20020680" y="11261632"/>
                </a:lnTo>
                <a:lnTo>
                  <a:pt x="20020680" y="0"/>
                </a:lnTo>
                <a:close/>
              </a:path>
            </a:pathLst>
          </a:custGeom>
          <a:solidFill>
            <a:srgbClr val="FBF4D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79461" y="4933367"/>
            <a:ext cx="19024639" cy="641168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9765645" cy="8576945"/>
            <a:chOff x="0" y="0"/>
            <a:chExt cx="19765645" cy="85769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992430" cy="48150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63423" y="2674741"/>
              <a:ext cx="5901711" cy="59017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09" y="0"/>
            <a:ext cx="20020915" cy="11261725"/>
          </a:xfrm>
          <a:custGeom>
            <a:avLst/>
            <a:gdLst/>
            <a:ahLst/>
            <a:cxnLst/>
            <a:rect l="l" t="t" r="r" b="b"/>
            <a:pathLst>
              <a:path w="20020915" h="11261725">
                <a:moveTo>
                  <a:pt x="20020680" y="0"/>
                </a:moveTo>
                <a:lnTo>
                  <a:pt x="0" y="0"/>
                </a:lnTo>
                <a:lnTo>
                  <a:pt x="0" y="11261632"/>
                </a:lnTo>
                <a:lnTo>
                  <a:pt x="20020680" y="11261632"/>
                </a:lnTo>
                <a:lnTo>
                  <a:pt x="20020680" y="0"/>
                </a:lnTo>
                <a:close/>
              </a:path>
            </a:pathLst>
          </a:custGeom>
          <a:solidFill>
            <a:srgbClr val="182D4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6958202"/>
            <a:ext cx="2411095" cy="4387215"/>
            <a:chOff x="0" y="6958202"/>
            <a:chExt cx="2411095" cy="4387215"/>
          </a:xfrm>
        </p:grpSpPr>
        <p:sp>
          <p:nvSpPr>
            <p:cNvPr id="4" name="object 4"/>
            <p:cNvSpPr/>
            <p:nvPr/>
          </p:nvSpPr>
          <p:spPr>
            <a:xfrm>
              <a:off x="0" y="6958202"/>
              <a:ext cx="2411095" cy="4387215"/>
            </a:xfrm>
            <a:custGeom>
              <a:avLst/>
              <a:gdLst/>
              <a:ahLst/>
              <a:cxnLst/>
              <a:rect l="l" t="t" r="r" b="b"/>
              <a:pathLst>
                <a:path w="2411095" h="4387215">
                  <a:moveTo>
                    <a:pt x="0" y="4386849"/>
                  </a:moveTo>
                  <a:lnTo>
                    <a:pt x="2410479" y="4386849"/>
                  </a:lnTo>
                  <a:lnTo>
                    <a:pt x="2402832" y="4347990"/>
                  </a:lnTo>
                  <a:lnTo>
                    <a:pt x="2382059" y="4248548"/>
                  </a:lnTo>
                  <a:lnTo>
                    <a:pt x="2359555" y="4148488"/>
                  </a:lnTo>
                  <a:lnTo>
                    <a:pt x="2335321" y="4047844"/>
                  </a:lnTo>
                  <a:lnTo>
                    <a:pt x="2309359" y="3946652"/>
                  </a:lnTo>
                  <a:lnTo>
                    <a:pt x="2281672" y="3844948"/>
                  </a:lnTo>
                  <a:lnTo>
                    <a:pt x="2252261" y="3742765"/>
                  </a:lnTo>
                  <a:lnTo>
                    <a:pt x="2221127" y="3640140"/>
                  </a:lnTo>
                  <a:lnTo>
                    <a:pt x="2188273" y="3537108"/>
                  </a:lnTo>
                  <a:lnTo>
                    <a:pt x="2153700" y="3433703"/>
                  </a:lnTo>
                  <a:lnTo>
                    <a:pt x="2117410" y="3329960"/>
                  </a:lnTo>
                  <a:lnTo>
                    <a:pt x="2079405" y="3225916"/>
                  </a:lnTo>
                  <a:lnTo>
                    <a:pt x="2039686" y="3121604"/>
                  </a:lnTo>
                  <a:lnTo>
                    <a:pt x="1998256" y="3017060"/>
                  </a:lnTo>
                  <a:lnTo>
                    <a:pt x="1955116" y="2912320"/>
                  </a:lnTo>
                  <a:lnTo>
                    <a:pt x="1910269" y="2807417"/>
                  </a:lnTo>
                  <a:lnTo>
                    <a:pt x="1863714" y="2702388"/>
                  </a:lnTo>
                  <a:lnTo>
                    <a:pt x="1790688" y="2544685"/>
                  </a:lnTo>
                  <a:lnTo>
                    <a:pt x="1713832" y="2386894"/>
                  </a:lnTo>
                  <a:lnTo>
                    <a:pt x="1633153" y="2229134"/>
                  </a:lnTo>
                  <a:lnTo>
                    <a:pt x="1548658" y="2071524"/>
                  </a:lnTo>
                  <a:lnTo>
                    <a:pt x="1460351" y="1914182"/>
                  </a:lnTo>
                  <a:lnTo>
                    <a:pt x="1368239" y="1757227"/>
                  </a:lnTo>
                  <a:lnTo>
                    <a:pt x="1272329" y="1600777"/>
                  </a:lnTo>
                  <a:lnTo>
                    <a:pt x="1239604" y="1548900"/>
                  </a:lnTo>
                  <a:lnTo>
                    <a:pt x="1206636" y="1497373"/>
                  </a:lnTo>
                  <a:lnTo>
                    <a:pt x="1173430" y="1446200"/>
                  </a:lnTo>
                  <a:lnTo>
                    <a:pt x="1139989" y="1395381"/>
                  </a:lnTo>
                  <a:lnTo>
                    <a:pt x="1106317" y="1344921"/>
                  </a:lnTo>
                  <a:lnTo>
                    <a:pt x="1003954" y="1195703"/>
                  </a:lnTo>
                  <a:lnTo>
                    <a:pt x="899651" y="1049779"/>
                  </a:lnTo>
                  <a:lnTo>
                    <a:pt x="793513" y="907204"/>
                  </a:lnTo>
                  <a:lnTo>
                    <a:pt x="685644" y="768036"/>
                  </a:lnTo>
                  <a:lnTo>
                    <a:pt x="576147" y="632332"/>
                  </a:lnTo>
                  <a:lnTo>
                    <a:pt x="502297" y="543816"/>
                  </a:lnTo>
                  <a:lnTo>
                    <a:pt x="427800" y="456881"/>
                  </a:lnTo>
                  <a:lnTo>
                    <a:pt x="352688" y="371545"/>
                  </a:lnTo>
                  <a:lnTo>
                    <a:pt x="276991" y="287825"/>
                  </a:lnTo>
                  <a:lnTo>
                    <a:pt x="200740" y="205738"/>
                  </a:lnTo>
                  <a:lnTo>
                    <a:pt x="123967" y="125300"/>
                  </a:lnTo>
                  <a:lnTo>
                    <a:pt x="46701" y="46529"/>
                  </a:lnTo>
                  <a:lnTo>
                    <a:pt x="0" y="0"/>
                  </a:lnTo>
                  <a:lnTo>
                    <a:pt x="0" y="4386849"/>
                  </a:lnTo>
                  <a:close/>
                </a:path>
              </a:pathLst>
            </a:custGeom>
            <a:solidFill>
              <a:srgbClr val="DDCFB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8708460"/>
              <a:ext cx="837565" cy="2637155"/>
            </a:xfrm>
            <a:custGeom>
              <a:avLst/>
              <a:gdLst/>
              <a:ahLst/>
              <a:cxnLst/>
              <a:rect l="l" t="t" r="r" b="b"/>
              <a:pathLst>
                <a:path w="837565" h="2637154">
                  <a:moveTo>
                    <a:pt x="0" y="0"/>
                  </a:moveTo>
                  <a:lnTo>
                    <a:pt x="0" y="2636591"/>
                  </a:lnTo>
                  <a:lnTo>
                    <a:pt x="836944" y="2636591"/>
                  </a:lnTo>
                  <a:lnTo>
                    <a:pt x="823415" y="2505246"/>
                  </a:lnTo>
                  <a:lnTo>
                    <a:pt x="810515" y="2396537"/>
                  </a:lnTo>
                  <a:lnTo>
                    <a:pt x="796221" y="2288892"/>
                  </a:lnTo>
                  <a:lnTo>
                    <a:pt x="780546" y="2182343"/>
                  </a:lnTo>
                  <a:lnTo>
                    <a:pt x="763502" y="2076922"/>
                  </a:lnTo>
                  <a:lnTo>
                    <a:pt x="745105" y="1972662"/>
                  </a:lnTo>
                  <a:lnTo>
                    <a:pt x="725367" y="1869595"/>
                  </a:lnTo>
                  <a:lnTo>
                    <a:pt x="704302" y="1767754"/>
                  </a:lnTo>
                  <a:lnTo>
                    <a:pt x="681924" y="1667171"/>
                  </a:lnTo>
                  <a:lnTo>
                    <a:pt x="658246" y="1567879"/>
                  </a:lnTo>
                  <a:lnTo>
                    <a:pt x="633282" y="1469910"/>
                  </a:lnTo>
                  <a:lnTo>
                    <a:pt x="607046" y="1373296"/>
                  </a:lnTo>
                  <a:lnTo>
                    <a:pt x="579550" y="1278070"/>
                  </a:lnTo>
                  <a:lnTo>
                    <a:pt x="550810" y="1184264"/>
                  </a:lnTo>
                  <a:lnTo>
                    <a:pt x="535977" y="1137904"/>
                  </a:lnTo>
                  <a:lnTo>
                    <a:pt x="520837" y="1091911"/>
                  </a:lnTo>
                  <a:lnTo>
                    <a:pt x="505393" y="1046290"/>
                  </a:lnTo>
                  <a:lnTo>
                    <a:pt x="489646" y="1001044"/>
                  </a:lnTo>
                  <a:lnTo>
                    <a:pt x="473599" y="956177"/>
                  </a:lnTo>
                  <a:lnTo>
                    <a:pt x="457251" y="911694"/>
                  </a:lnTo>
                  <a:lnTo>
                    <a:pt x="440606" y="867598"/>
                  </a:lnTo>
                  <a:lnTo>
                    <a:pt x="423665" y="823894"/>
                  </a:lnTo>
                  <a:lnTo>
                    <a:pt x="406430" y="780585"/>
                  </a:lnTo>
                  <a:lnTo>
                    <a:pt x="388901" y="737676"/>
                  </a:lnTo>
                  <a:lnTo>
                    <a:pt x="371082" y="695171"/>
                  </a:lnTo>
                  <a:lnTo>
                    <a:pt x="352974" y="653074"/>
                  </a:lnTo>
                  <a:lnTo>
                    <a:pt x="334578" y="611388"/>
                  </a:lnTo>
                  <a:lnTo>
                    <a:pt x="315897" y="570118"/>
                  </a:lnTo>
                  <a:lnTo>
                    <a:pt x="296931" y="529269"/>
                  </a:lnTo>
                  <a:lnTo>
                    <a:pt x="277682" y="488843"/>
                  </a:lnTo>
                  <a:lnTo>
                    <a:pt x="258153" y="448845"/>
                  </a:lnTo>
                  <a:lnTo>
                    <a:pt x="238345" y="409280"/>
                  </a:lnTo>
                  <a:lnTo>
                    <a:pt x="218260" y="370150"/>
                  </a:lnTo>
                  <a:lnTo>
                    <a:pt x="197899" y="331461"/>
                  </a:lnTo>
                  <a:lnTo>
                    <a:pt x="177264" y="293216"/>
                  </a:lnTo>
                  <a:lnTo>
                    <a:pt x="156357" y="255420"/>
                  </a:lnTo>
                  <a:lnTo>
                    <a:pt x="135179" y="218075"/>
                  </a:lnTo>
                  <a:lnTo>
                    <a:pt x="113732" y="181188"/>
                  </a:lnTo>
                  <a:lnTo>
                    <a:pt x="92018" y="144760"/>
                  </a:lnTo>
                  <a:lnTo>
                    <a:pt x="70039" y="108798"/>
                  </a:lnTo>
                  <a:lnTo>
                    <a:pt x="47796" y="73303"/>
                  </a:lnTo>
                  <a:lnTo>
                    <a:pt x="25291" y="38282"/>
                  </a:lnTo>
                  <a:lnTo>
                    <a:pt x="2526" y="37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2D4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7832046" y="0"/>
            <a:ext cx="2272665" cy="5963285"/>
            <a:chOff x="17832046" y="0"/>
            <a:chExt cx="2272665" cy="5963285"/>
          </a:xfrm>
        </p:grpSpPr>
        <p:sp>
          <p:nvSpPr>
            <p:cNvPr id="7" name="object 7"/>
            <p:cNvSpPr/>
            <p:nvPr/>
          </p:nvSpPr>
          <p:spPr>
            <a:xfrm>
              <a:off x="17832046" y="0"/>
              <a:ext cx="2272665" cy="5963285"/>
            </a:xfrm>
            <a:custGeom>
              <a:avLst/>
              <a:gdLst/>
              <a:ahLst/>
              <a:cxnLst/>
              <a:rect l="l" t="t" r="r" b="b"/>
              <a:pathLst>
                <a:path w="2272665" h="5963285">
                  <a:moveTo>
                    <a:pt x="623314" y="0"/>
                  </a:moveTo>
                  <a:lnTo>
                    <a:pt x="599417" y="58948"/>
                  </a:lnTo>
                  <a:lnTo>
                    <a:pt x="537172" y="218242"/>
                  </a:lnTo>
                  <a:lnTo>
                    <a:pt x="478349" y="377237"/>
                  </a:lnTo>
                  <a:lnTo>
                    <a:pt x="422947" y="535840"/>
                  </a:lnTo>
                  <a:lnTo>
                    <a:pt x="370963" y="693961"/>
                  </a:lnTo>
                  <a:lnTo>
                    <a:pt x="322396" y="851507"/>
                  </a:lnTo>
                  <a:lnTo>
                    <a:pt x="277244" y="1008387"/>
                  </a:lnTo>
                  <a:lnTo>
                    <a:pt x="249038" y="1112558"/>
                  </a:lnTo>
                  <a:lnTo>
                    <a:pt x="222348" y="1216366"/>
                  </a:lnTo>
                  <a:lnTo>
                    <a:pt x="197174" y="1319781"/>
                  </a:lnTo>
                  <a:lnTo>
                    <a:pt x="173514" y="1422779"/>
                  </a:lnTo>
                  <a:lnTo>
                    <a:pt x="151369" y="1525331"/>
                  </a:lnTo>
                  <a:lnTo>
                    <a:pt x="130737" y="1627410"/>
                  </a:lnTo>
                  <a:lnTo>
                    <a:pt x="111619" y="1728989"/>
                  </a:lnTo>
                  <a:lnTo>
                    <a:pt x="94013" y="1830041"/>
                  </a:lnTo>
                  <a:lnTo>
                    <a:pt x="77918" y="1930539"/>
                  </a:lnTo>
                  <a:lnTo>
                    <a:pt x="63336" y="2030455"/>
                  </a:lnTo>
                  <a:lnTo>
                    <a:pt x="50263" y="2129763"/>
                  </a:lnTo>
                  <a:lnTo>
                    <a:pt x="38701" y="2228434"/>
                  </a:lnTo>
                  <a:lnTo>
                    <a:pt x="28649" y="2326443"/>
                  </a:lnTo>
                  <a:lnTo>
                    <a:pt x="20105" y="2423761"/>
                  </a:lnTo>
                  <a:lnTo>
                    <a:pt x="13070" y="2520363"/>
                  </a:lnTo>
                  <a:lnTo>
                    <a:pt x="7542" y="2616219"/>
                  </a:lnTo>
                  <a:lnTo>
                    <a:pt x="3522" y="2711304"/>
                  </a:lnTo>
                  <a:lnTo>
                    <a:pt x="1008" y="2805590"/>
                  </a:lnTo>
                  <a:lnTo>
                    <a:pt x="315" y="2852425"/>
                  </a:lnTo>
                  <a:lnTo>
                    <a:pt x="0" y="2899050"/>
                  </a:lnTo>
                  <a:lnTo>
                    <a:pt x="60" y="2945461"/>
                  </a:lnTo>
                  <a:lnTo>
                    <a:pt x="497" y="2991656"/>
                  </a:lnTo>
                  <a:lnTo>
                    <a:pt x="1310" y="3037631"/>
                  </a:lnTo>
                  <a:lnTo>
                    <a:pt x="2499" y="3083383"/>
                  </a:lnTo>
                  <a:lnTo>
                    <a:pt x="4064" y="3128907"/>
                  </a:lnTo>
                  <a:lnTo>
                    <a:pt x="6005" y="3174201"/>
                  </a:lnTo>
                  <a:lnTo>
                    <a:pt x="8322" y="3219262"/>
                  </a:lnTo>
                  <a:lnTo>
                    <a:pt x="11015" y="3264085"/>
                  </a:lnTo>
                  <a:lnTo>
                    <a:pt x="14083" y="3308668"/>
                  </a:lnTo>
                  <a:lnTo>
                    <a:pt x="17527" y="3353007"/>
                  </a:lnTo>
                  <a:lnTo>
                    <a:pt x="21347" y="3397098"/>
                  </a:lnTo>
                  <a:lnTo>
                    <a:pt x="25542" y="3440939"/>
                  </a:lnTo>
                  <a:lnTo>
                    <a:pt x="30113" y="3484526"/>
                  </a:lnTo>
                  <a:lnTo>
                    <a:pt x="35059" y="3527856"/>
                  </a:lnTo>
                  <a:lnTo>
                    <a:pt x="40381" y="3570924"/>
                  </a:lnTo>
                  <a:lnTo>
                    <a:pt x="46077" y="3613728"/>
                  </a:lnTo>
                  <a:lnTo>
                    <a:pt x="52149" y="3656265"/>
                  </a:lnTo>
                  <a:lnTo>
                    <a:pt x="58596" y="3698531"/>
                  </a:lnTo>
                  <a:lnTo>
                    <a:pt x="65418" y="3740522"/>
                  </a:lnTo>
                  <a:lnTo>
                    <a:pt x="72614" y="3782235"/>
                  </a:lnTo>
                  <a:lnTo>
                    <a:pt x="80186" y="3823667"/>
                  </a:lnTo>
                  <a:lnTo>
                    <a:pt x="88132" y="3864814"/>
                  </a:lnTo>
                  <a:lnTo>
                    <a:pt x="96453" y="3905673"/>
                  </a:lnTo>
                  <a:lnTo>
                    <a:pt x="105149" y="3946241"/>
                  </a:lnTo>
                  <a:lnTo>
                    <a:pt x="114219" y="3986514"/>
                  </a:lnTo>
                  <a:lnTo>
                    <a:pt x="123664" y="4026489"/>
                  </a:lnTo>
                  <a:lnTo>
                    <a:pt x="133483" y="4066162"/>
                  </a:lnTo>
                  <a:lnTo>
                    <a:pt x="143677" y="4105530"/>
                  </a:lnTo>
                  <a:lnTo>
                    <a:pt x="154244" y="4144589"/>
                  </a:lnTo>
                  <a:lnTo>
                    <a:pt x="165186" y="4183337"/>
                  </a:lnTo>
                  <a:lnTo>
                    <a:pt x="176502" y="4221769"/>
                  </a:lnTo>
                  <a:lnTo>
                    <a:pt x="188192" y="4259883"/>
                  </a:lnTo>
                  <a:lnTo>
                    <a:pt x="200256" y="4297675"/>
                  </a:lnTo>
                  <a:lnTo>
                    <a:pt x="212694" y="4335141"/>
                  </a:lnTo>
                  <a:lnTo>
                    <a:pt x="225506" y="4372279"/>
                  </a:lnTo>
                  <a:lnTo>
                    <a:pt x="238691" y="4409084"/>
                  </a:lnTo>
                  <a:lnTo>
                    <a:pt x="252250" y="4445554"/>
                  </a:lnTo>
                  <a:lnTo>
                    <a:pt x="266183" y="4481685"/>
                  </a:lnTo>
                  <a:lnTo>
                    <a:pt x="280489" y="4517473"/>
                  </a:lnTo>
                  <a:lnTo>
                    <a:pt x="295168" y="4552916"/>
                  </a:lnTo>
                  <a:lnTo>
                    <a:pt x="310221" y="4588009"/>
                  </a:lnTo>
                  <a:lnTo>
                    <a:pt x="341447" y="4657134"/>
                  </a:lnTo>
                  <a:lnTo>
                    <a:pt x="374165" y="4724822"/>
                  </a:lnTo>
                  <a:lnTo>
                    <a:pt x="408375" y="4791045"/>
                  </a:lnTo>
                  <a:lnTo>
                    <a:pt x="444077" y="4855776"/>
                  </a:lnTo>
                  <a:lnTo>
                    <a:pt x="481269" y="4918988"/>
                  </a:lnTo>
                  <a:lnTo>
                    <a:pt x="519951" y="4980654"/>
                  </a:lnTo>
                  <a:lnTo>
                    <a:pt x="560123" y="5040746"/>
                  </a:lnTo>
                  <a:lnTo>
                    <a:pt x="601784" y="5099238"/>
                  </a:lnTo>
                  <a:lnTo>
                    <a:pt x="644934" y="5156102"/>
                  </a:lnTo>
                  <a:lnTo>
                    <a:pt x="689571" y="5211310"/>
                  </a:lnTo>
                  <a:lnTo>
                    <a:pt x="735695" y="5264837"/>
                  </a:lnTo>
                  <a:lnTo>
                    <a:pt x="783306" y="5316654"/>
                  </a:lnTo>
                  <a:lnTo>
                    <a:pt x="832403" y="5366735"/>
                  </a:lnTo>
                  <a:lnTo>
                    <a:pt x="882985" y="5415052"/>
                  </a:lnTo>
                  <a:lnTo>
                    <a:pt x="935053" y="5461578"/>
                  </a:lnTo>
                  <a:lnTo>
                    <a:pt x="988604" y="5506286"/>
                  </a:lnTo>
                  <a:lnTo>
                    <a:pt x="1043639" y="5549149"/>
                  </a:lnTo>
                  <a:lnTo>
                    <a:pt x="1100157" y="5590139"/>
                  </a:lnTo>
                  <a:lnTo>
                    <a:pt x="1158158" y="5629229"/>
                  </a:lnTo>
                  <a:lnTo>
                    <a:pt x="1217640" y="5666393"/>
                  </a:lnTo>
                  <a:lnTo>
                    <a:pt x="1278604" y="5701603"/>
                  </a:lnTo>
                  <a:lnTo>
                    <a:pt x="1340753" y="5734678"/>
                  </a:lnTo>
                  <a:lnTo>
                    <a:pt x="1403776" y="5765461"/>
                  </a:lnTo>
                  <a:lnTo>
                    <a:pt x="1467649" y="5793967"/>
                  </a:lnTo>
                  <a:lnTo>
                    <a:pt x="1532348" y="5820209"/>
                  </a:lnTo>
                  <a:lnTo>
                    <a:pt x="1597851" y="5844202"/>
                  </a:lnTo>
                  <a:lnTo>
                    <a:pt x="1664133" y="5865959"/>
                  </a:lnTo>
                  <a:lnTo>
                    <a:pt x="1731171" y="5885494"/>
                  </a:lnTo>
                  <a:lnTo>
                    <a:pt x="1798943" y="5902822"/>
                  </a:lnTo>
                  <a:lnTo>
                    <a:pt x="1867424" y="5917955"/>
                  </a:lnTo>
                  <a:lnTo>
                    <a:pt x="1936591" y="5930909"/>
                  </a:lnTo>
                  <a:lnTo>
                    <a:pt x="2006421" y="5941696"/>
                  </a:lnTo>
                  <a:lnTo>
                    <a:pt x="2076891" y="5950331"/>
                  </a:lnTo>
                  <a:lnTo>
                    <a:pt x="2147977" y="5956827"/>
                  </a:lnTo>
                  <a:lnTo>
                    <a:pt x="2219655" y="5961199"/>
                  </a:lnTo>
                  <a:lnTo>
                    <a:pt x="2272053" y="5962984"/>
                  </a:lnTo>
                  <a:lnTo>
                    <a:pt x="2272053" y="0"/>
                  </a:lnTo>
                  <a:lnTo>
                    <a:pt x="623314" y="0"/>
                  </a:lnTo>
                  <a:close/>
                </a:path>
              </a:pathLst>
            </a:custGeom>
            <a:solidFill>
              <a:srgbClr val="FBF4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245937" y="0"/>
              <a:ext cx="858519" cy="4720590"/>
            </a:xfrm>
            <a:custGeom>
              <a:avLst/>
              <a:gdLst/>
              <a:ahLst/>
              <a:cxnLst/>
              <a:rect l="l" t="t" r="r" b="b"/>
              <a:pathLst>
                <a:path w="858519" h="4720590">
                  <a:moveTo>
                    <a:pt x="171573" y="0"/>
                  </a:moveTo>
                  <a:lnTo>
                    <a:pt x="158271" y="68398"/>
                  </a:lnTo>
                  <a:lnTo>
                    <a:pt x="127825" y="236689"/>
                  </a:lnTo>
                  <a:lnTo>
                    <a:pt x="100680" y="404029"/>
                  </a:lnTo>
                  <a:lnTo>
                    <a:pt x="76817" y="570326"/>
                  </a:lnTo>
                  <a:lnTo>
                    <a:pt x="56215" y="735493"/>
                  </a:lnTo>
                  <a:lnTo>
                    <a:pt x="38855" y="899438"/>
                  </a:lnTo>
                  <a:lnTo>
                    <a:pt x="24717" y="1062073"/>
                  </a:lnTo>
                  <a:lnTo>
                    <a:pt x="17073" y="1169724"/>
                  </a:lnTo>
                  <a:lnTo>
                    <a:pt x="10846" y="1276725"/>
                  </a:lnTo>
                  <a:lnTo>
                    <a:pt x="6031" y="1383052"/>
                  </a:lnTo>
                  <a:lnTo>
                    <a:pt x="2622" y="1488677"/>
                  </a:lnTo>
                  <a:lnTo>
                    <a:pt x="614" y="1593573"/>
                  </a:lnTo>
                  <a:lnTo>
                    <a:pt x="0" y="1697713"/>
                  </a:lnTo>
                  <a:lnTo>
                    <a:pt x="774" y="1801073"/>
                  </a:lnTo>
                  <a:lnTo>
                    <a:pt x="2931" y="1903624"/>
                  </a:lnTo>
                  <a:lnTo>
                    <a:pt x="6466" y="2005340"/>
                  </a:lnTo>
                  <a:lnTo>
                    <a:pt x="11371" y="2106195"/>
                  </a:lnTo>
                  <a:lnTo>
                    <a:pt x="17642" y="2206162"/>
                  </a:lnTo>
                  <a:lnTo>
                    <a:pt x="25273" y="2305215"/>
                  </a:lnTo>
                  <a:lnTo>
                    <a:pt x="34257" y="2403327"/>
                  </a:lnTo>
                  <a:lnTo>
                    <a:pt x="44589" y="2500471"/>
                  </a:lnTo>
                  <a:lnTo>
                    <a:pt x="56264" y="2596621"/>
                  </a:lnTo>
                  <a:lnTo>
                    <a:pt x="69275" y="2691751"/>
                  </a:lnTo>
                  <a:lnTo>
                    <a:pt x="83616" y="2785833"/>
                  </a:lnTo>
                  <a:lnTo>
                    <a:pt x="99282" y="2878842"/>
                  </a:lnTo>
                  <a:lnTo>
                    <a:pt x="107610" y="2924935"/>
                  </a:lnTo>
                  <a:lnTo>
                    <a:pt x="116267" y="2970750"/>
                  </a:lnTo>
                  <a:lnTo>
                    <a:pt x="125253" y="3016283"/>
                  </a:lnTo>
                  <a:lnTo>
                    <a:pt x="134565" y="3061531"/>
                  </a:lnTo>
                  <a:lnTo>
                    <a:pt x="144205" y="3106491"/>
                  </a:lnTo>
                  <a:lnTo>
                    <a:pt x="154171" y="3151159"/>
                  </a:lnTo>
                  <a:lnTo>
                    <a:pt x="164462" y="3195532"/>
                  </a:lnTo>
                  <a:lnTo>
                    <a:pt x="175078" y="3239607"/>
                  </a:lnTo>
                  <a:lnTo>
                    <a:pt x="186018" y="3283380"/>
                  </a:lnTo>
                  <a:lnTo>
                    <a:pt x="197281" y="3326849"/>
                  </a:lnTo>
                  <a:lnTo>
                    <a:pt x="208866" y="3370009"/>
                  </a:lnTo>
                  <a:lnTo>
                    <a:pt x="220773" y="3412857"/>
                  </a:lnTo>
                  <a:lnTo>
                    <a:pt x="233002" y="3455390"/>
                  </a:lnTo>
                  <a:lnTo>
                    <a:pt x="245550" y="3497606"/>
                  </a:lnTo>
                  <a:lnTo>
                    <a:pt x="258418" y="3539499"/>
                  </a:lnTo>
                  <a:lnTo>
                    <a:pt x="271605" y="3581068"/>
                  </a:lnTo>
                  <a:lnTo>
                    <a:pt x="285110" y="3622309"/>
                  </a:lnTo>
                  <a:lnTo>
                    <a:pt x="298933" y="3663218"/>
                  </a:lnTo>
                  <a:lnTo>
                    <a:pt x="313072" y="3703792"/>
                  </a:lnTo>
                  <a:lnTo>
                    <a:pt x="327527" y="3744029"/>
                  </a:lnTo>
                  <a:lnTo>
                    <a:pt x="342297" y="3783923"/>
                  </a:lnTo>
                  <a:lnTo>
                    <a:pt x="357382" y="3823473"/>
                  </a:lnTo>
                  <a:lnTo>
                    <a:pt x="372780" y="3862675"/>
                  </a:lnTo>
                  <a:lnTo>
                    <a:pt x="388492" y="3901525"/>
                  </a:lnTo>
                  <a:lnTo>
                    <a:pt x="404515" y="3940021"/>
                  </a:lnTo>
                  <a:lnTo>
                    <a:pt x="420851" y="3978159"/>
                  </a:lnTo>
                  <a:lnTo>
                    <a:pt x="437497" y="4015935"/>
                  </a:lnTo>
                  <a:lnTo>
                    <a:pt x="454454" y="4053346"/>
                  </a:lnTo>
                  <a:lnTo>
                    <a:pt x="471719" y="4090390"/>
                  </a:lnTo>
                  <a:lnTo>
                    <a:pt x="489294" y="4127062"/>
                  </a:lnTo>
                  <a:lnTo>
                    <a:pt x="507176" y="4163360"/>
                  </a:lnTo>
                  <a:lnTo>
                    <a:pt x="525366" y="4199279"/>
                  </a:lnTo>
                  <a:lnTo>
                    <a:pt x="543862" y="4234817"/>
                  </a:lnTo>
                  <a:lnTo>
                    <a:pt x="562664" y="4269971"/>
                  </a:lnTo>
                  <a:lnTo>
                    <a:pt x="581771" y="4304737"/>
                  </a:lnTo>
                  <a:lnTo>
                    <a:pt x="601182" y="4339111"/>
                  </a:lnTo>
                  <a:lnTo>
                    <a:pt x="620897" y="4373091"/>
                  </a:lnTo>
                  <a:lnTo>
                    <a:pt x="640915" y="4406673"/>
                  </a:lnTo>
                  <a:lnTo>
                    <a:pt x="661235" y="4439854"/>
                  </a:lnTo>
                  <a:lnTo>
                    <a:pt x="681856" y="4472630"/>
                  </a:lnTo>
                  <a:lnTo>
                    <a:pt x="702778" y="4504998"/>
                  </a:lnTo>
                  <a:lnTo>
                    <a:pt x="724000" y="4536955"/>
                  </a:lnTo>
                  <a:lnTo>
                    <a:pt x="745521" y="4568498"/>
                  </a:lnTo>
                  <a:lnTo>
                    <a:pt x="789459" y="4630327"/>
                  </a:lnTo>
                  <a:lnTo>
                    <a:pt x="834584" y="4690457"/>
                  </a:lnTo>
                  <a:lnTo>
                    <a:pt x="858164" y="4720591"/>
                  </a:lnTo>
                  <a:lnTo>
                    <a:pt x="858164" y="0"/>
                  </a:lnTo>
                  <a:lnTo>
                    <a:pt x="171573" y="0"/>
                  </a:lnTo>
                  <a:close/>
                </a:path>
              </a:pathLst>
            </a:custGeom>
            <a:solidFill>
              <a:srgbClr val="182D4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19799" y="1068042"/>
            <a:ext cx="10433041" cy="94424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565149" y="2498626"/>
            <a:ext cx="14963775" cy="7772400"/>
            <a:chOff x="2565149" y="2498626"/>
            <a:chExt cx="14963775" cy="777240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1988" y="2658996"/>
              <a:ext cx="14629695" cy="744518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565149" y="2498626"/>
              <a:ext cx="14963775" cy="7772400"/>
            </a:xfrm>
            <a:custGeom>
              <a:avLst/>
              <a:gdLst/>
              <a:ahLst/>
              <a:cxnLst/>
              <a:rect l="l" t="t" r="r" b="b"/>
              <a:pathLst>
                <a:path w="14963775" h="7772400">
                  <a:moveTo>
                    <a:pt x="1313857" y="0"/>
                  </a:moveTo>
                  <a:lnTo>
                    <a:pt x="1217961" y="0"/>
                  </a:lnTo>
                  <a:lnTo>
                    <a:pt x="1170697" y="12699"/>
                  </a:lnTo>
                  <a:lnTo>
                    <a:pt x="1123930" y="12699"/>
                  </a:lnTo>
                  <a:lnTo>
                    <a:pt x="1077689" y="25399"/>
                  </a:lnTo>
                  <a:lnTo>
                    <a:pt x="1032003" y="25399"/>
                  </a:lnTo>
                  <a:lnTo>
                    <a:pt x="855409" y="76199"/>
                  </a:lnTo>
                  <a:lnTo>
                    <a:pt x="812946" y="101599"/>
                  </a:lnTo>
                  <a:lnTo>
                    <a:pt x="771217" y="114299"/>
                  </a:lnTo>
                  <a:lnTo>
                    <a:pt x="730251" y="139699"/>
                  </a:lnTo>
                  <a:lnTo>
                    <a:pt x="690078" y="152399"/>
                  </a:lnTo>
                  <a:lnTo>
                    <a:pt x="650728" y="177799"/>
                  </a:lnTo>
                  <a:lnTo>
                    <a:pt x="612230" y="203199"/>
                  </a:lnTo>
                  <a:lnTo>
                    <a:pt x="574614" y="228599"/>
                  </a:lnTo>
                  <a:lnTo>
                    <a:pt x="537910" y="253999"/>
                  </a:lnTo>
                  <a:lnTo>
                    <a:pt x="502147" y="279399"/>
                  </a:lnTo>
                  <a:lnTo>
                    <a:pt x="467355" y="304799"/>
                  </a:lnTo>
                  <a:lnTo>
                    <a:pt x="433564" y="342899"/>
                  </a:lnTo>
                  <a:lnTo>
                    <a:pt x="400804" y="368299"/>
                  </a:lnTo>
                  <a:lnTo>
                    <a:pt x="369103" y="406399"/>
                  </a:lnTo>
                  <a:lnTo>
                    <a:pt x="338493" y="431799"/>
                  </a:lnTo>
                  <a:lnTo>
                    <a:pt x="309002" y="469899"/>
                  </a:lnTo>
                  <a:lnTo>
                    <a:pt x="280660" y="507999"/>
                  </a:lnTo>
                  <a:lnTo>
                    <a:pt x="253498" y="533399"/>
                  </a:lnTo>
                  <a:lnTo>
                    <a:pt x="227543" y="571499"/>
                  </a:lnTo>
                  <a:lnTo>
                    <a:pt x="202827" y="609599"/>
                  </a:lnTo>
                  <a:lnTo>
                    <a:pt x="179379" y="647699"/>
                  </a:lnTo>
                  <a:lnTo>
                    <a:pt x="157229" y="685799"/>
                  </a:lnTo>
                  <a:lnTo>
                    <a:pt x="136406" y="723899"/>
                  </a:lnTo>
                  <a:lnTo>
                    <a:pt x="116940" y="774699"/>
                  </a:lnTo>
                  <a:lnTo>
                    <a:pt x="98861" y="812799"/>
                  </a:lnTo>
                  <a:lnTo>
                    <a:pt x="82198" y="850899"/>
                  </a:lnTo>
                  <a:lnTo>
                    <a:pt x="66981" y="901699"/>
                  </a:lnTo>
                  <a:lnTo>
                    <a:pt x="53240" y="939799"/>
                  </a:lnTo>
                  <a:lnTo>
                    <a:pt x="41004" y="990599"/>
                  </a:lnTo>
                  <a:lnTo>
                    <a:pt x="30303" y="1028699"/>
                  </a:lnTo>
                  <a:lnTo>
                    <a:pt x="21167" y="1079499"/>
                  </a:lnTo>
                  <a:lnTo>
                    <a:pt x="13626" y="1117599"/>
                  </a:lnTo>
                  <a:lnTo>
                    <a:pt x="7709" y="1168399"/>
                  </a:lnTo>
                  <a:lnTo>
                    <a:pt x="3446" y="1219199"/>
                  </a:lnTo>
                  <a:lnTo>
                    <a:pt x="866" y="1269999"/>
                  </a:lnTo>
                  <a:lnTo>
                    <a:pt x="0" y="1308099"/>
                  </a:lnTo>
                  <a:lnTo>
                    <a:pt x="0" y="6464299"/>
                  </a:lnTo>
                  <a:lnTo>
                    <a:pt x="866" y="6515099"/>
                  </a:lnTo>
                  <a:lnTo>
                    <a:pt x="3446" y="6565899"/>
                  </a:lnTo>
                  <a:lnTo>
                    <a:pt x="7709" y="6603999"/>
                  </a:lnTo>
                  <a:lnTo>
                    <a:pt x="13626" y="6654799"/>
                  </a:lnTo>
                  <a:lnTo>
                    <a:pt x="21167" y="6705599"/>
                  </a:lnTo>
                  <a:lnTo>
                    <a:pt x="30303" y="6743699"/>
                  </a:lnTo>
                  <a:lnTo>
                    <a:pt x="41004" y="6794499"/>
                  </a:lnTo>
                  <a:lnTo>
                    <a:pt x="53240" y="6832599"/>
                  </a:lnTo>
                  <a:lnTo>
                    <a:pt x="66981" y="6883399"/>
                  </a:lnTo>
                  <a:lnTo>
                    <a:pt x="82198" y="6921499"/>
                  </a:lnTo>
                  <a:lnTo>
                    <a:pt x="98861" y="6959599"/>
                  </a:lnTo>
                  <a:lnTo>
                    <a:pt x="116940" y="7010399"/>
                  </a:lnTo>
                  <a:lnTo>
                    <a:pt x="136406" y="7048499"/>
                  </a:lnTo>
                  <a:lnTo>
                    <a:pt x="157229" y="7086599"/>
                  </a:lnTo>
                  <a:lnTo>
                    <a:pt x="179379" y="7124699"/>
                  </a:lnTo>
                  <a:lnTo>
                    <a:pt x="202827" y="7162799"/>
                  </a:lnTo>
                  <a:lnTo>
                    <a:pt x="227543" y="7200899"/>
                  </a:lnTo>
                  <a:lnTo>
                    <a:pt x="253498" y="7238999"/>
                  </a:lnTo>
                  <a:lnTo>
                    <a:pt x="280660" y="7277099"/>
                  </a:lnTo>
                  <a:lnTo>
                    <a:pt x="309002" y="7315199"/>
                  </a:lnTo>
                  <a:lnTo>
                    <a:pt x="338493" y="7340599"/>
                  </a:lnTo>
                  <a:lnTo>
                    <a:pt x="369103" y="7378699"/>
                  </a:lnTo>
                  <a:lnTo>
                    <a:pt x="400804" y="7404099"/>
                  </a:lnTo>
                  <a:lnTo>
                    <a:pt x="433564" y="7442199"/>
                  </a:lnTo>
                  <a:lnTo>
                    <a:pt x="467355" y="7467599"/>
                  </a:lnTo>
                  <a:lnTo>
                    <a:pt x="502147" y="7492999"/>
                  </a:lnTo>
                  <a:lnTo>
                    <a:pt x="537910" y="7531099"/>
                  </a:lnTo>
                  <a:lnTo>
                    <a:pt x="574614" y="7556499"/>
                  </a:lnTo>
                  <a:lnTo>
                    <a:pt x="612230" y="7581899"/>
                  </a:lnTo>
                  <a:lnTo>
                    <a:pt x="650728" y="7594599"/>
                  </a:lnTo>
                  <a:lnTo>
                    <a:pt x="690078" y="7619999"/>
                  </a:lnTo>
                  <a:lnTo>
                    <a:pt x="730251" y="7645399"/>
                  </a:lnTo>
                  <a:lnTo>
                    <a:pt x="771217" y="7658099"/>
                  </a:lnTo>
                  <a:lnTo>
                    <a:pt x="812946" y="7683499"/>
                  </a:lnTo>
                  <a:lnTo>
                    <a:pt x="898576" y="7708899"/>
                  </a:lnTo>
                  <a:lnTo>
                    <a:pt x="1077689" y="7759699"/>
                  </a:lnTo>
                  <a:lnTo>
                    <a:pt x="1123930" y="7759699"/>
                  </a:lnTo>
                  <a:lnTo>
                    <a:pt x="1170697" y="7772399"/>
                  </a:lnTo>
                  <a:lnTo>
                    <a:pt x="1313857" y="7772399"/>
                  </a:lnTo>
                  <a:lnTo>
                    <a:pt x="1313857" y="7442199"/>
                  </a:lnTo>
                  <a:lnTo>
                    <a:pt x="1219459" y="7442199"/>
                  </a:lnTo>
                  <a:lnTo>
                    <a:pt x="1173186" y="7429499"/>
                  </a:lnTo>
                  <a:lnTo>
                    <a:pt x="1127600" y="7429499"/>
                  </a:lnTo>
                  <a:lnTo>
                    <a:pt x="995470" y="7391399"/>
                  </a:lnTo>
                  <a:lnTo>
                    <a:pt x="953141" y="7378699"/>
                  </a:lnTo>
                  <a:lnTo>
                    <a:pt x="911754" y="7353299"/>
                  </a:lnTo>
                  <a:lnTo>
                    <a:pt x="871362" y="7340599"/>
                  </a:lnTo>
                  <a:lnTo>
                    <a:pt x="832016" y="7315199"/>
                  </a:lnTo>
                  <a:lnTo>
                    <a:pt x="793766" y="7289799"/>
                  </a:lnTo>
                  <a:lnTo>
                    <a:pt x="756664" y="7277099"/>
                  </a:lnTo>
                  <a:lnTo>
                    <a:pt x="720762" y="7238999"/>
                  </a:lnTo>
                  <a:lnTo>
                    <a:pt x="686110" y="7213599"/>
                  </a:lnTo>
                  <a:lnTo>
                    <a:pt x="652761" y="7188199"/>
                  </a:lnTo>
                  <a:lnTo>
                    <a:pt x="620765" y="7162799"/>
                  </a:lnTo>
                  <a:lnTo>
                    <a:pt x="590174" y="7124699"/>
                  </a:lnTo>
                  <a:lnTo>
                    <a:pt x="561040" y="7086599"/>
                  </a:lnTo>
                  <a:lnTo>
                    <a:pt x="533412" y="7061199"/>
                  </a:lnTo>
                  <a:lnTo>
                    <a:pt x="507344" y="7023099"/>
                  </a:lnTo>
                  <a:lnTo>
                    <a:pt x="482886" y="6984999"/>
                  </a:lnTo>
                  <a:lnTo>
                    <a:pt x="460090" y="6946899"/>
                  </a:lnTo>
                  <a:lnTo>
                    <a:pt x="439006" y="6908799"/>
                  </a:lnTo>
                  <a:lnTo>
                    <a:pt x="419687" y="6870699"/>
                  </a:lnTo>
                  <a:lnTo>
                    <a:pt x="402183" y="6819899"/>
                  </a:lnTo>
                  <a:lnTo>
                    <a:pt x="386546" y="6781799"/>
                  </a:lnTo>
                  <a:lnTo>
                    <a:pt x="372828" y="6743699"/>
                  </a:lnTo>
                  <a:lnTo>
                    <a:pt x="361079" y="6692899"/>
                  </a:lnTo>
                  <a:lnTo>
                    <a:pt x="351352" y="6654799"/>
                  </a:lnTo>
                  <a:lnTo>
                    <a:pt x="343696" y="6603999"/>
                  </a:lnTo>
                  <a:lnTo>
                    <a:pt x="338164" y="6553199"/>
                  </a:lnTo>
                  <a:lnTo>
                    <a:pt x="334808" y="6515099"/>
                  </a:lnTo>
                  <a:lnTo>
                    <a:pt x="333677" y="6464299"/>
                  </a:lnTo>
                  <a:lnTo>
                    <a:pt x="333677" y="1308099"/>
                  </a:lnTo>
                  <a:lnTo>
                    <a:pt x="334808" y="1269999"/>
                  </a:lnTo>
                  <a:lnTo>
                    <a:pt x="338164" y="1219199"/>
                  </a:lnTo>
                  <a:lnTo>
                    <a:pt x="343696" y="1168399"/>
                  </a:lnTo>
                  <a:lnTo>
                    <a:pt x="351352" y="1130299"/>
                  </a:lnTo>
                  <a:lnTo>
                    <a:pt x="361079" y="1079499"/>
                  </a:lnTo>
                  <a:lnTo>
                    <a:pt x="372828" y="1041399"/>
                  </a:lnTo>
                  <a:lnTo>
                    <a:pt x="386546" y="990599"/>
                  </a:lnTo>
                  <a:lnTo>
                    <a:pt x="402183" y="952499"/>
                  </a:lnTo>
                  <a:lnTo>
                    <a:pt x="419687" y="914399"/>
                  </a:lnTo>
                  <a:lnTo>
                    <a:pt x="439006" y="876299"/>
                  </a:lnTo>
                  <a:lnTo>
                    <a:pt x="460090" y="838199"/>
                  </a:lnTo>
                  <a:lnTo>
                    <a:pt x="482886" y="787399"/>
                  </a:lnTo>
                  <a:lnTo>
                    <a:pt x="507344" y="761999"/>
                  </a:lnTo>
                  <a:lnTo>
                    <a:pt x="533412" y="723899"/>
                  </a:lnTo>
                  <a:lnTo>
                    <a:pt x="561040" y="685799"/>
                  </a:lnTo>
                  <a:lnTo>
                    <a:pt x="590174" y="647699"/>
                  </a:lnTo>
                  <a:lnTo>
                    <a:pt x="620765" y="622299"/>
                  </a:lnTo>
                  <a:lnTo>
                    <a:pt x="652761" y="584199"/>
                  </a:lnTo>
                  <a:lnTo>
                    <a:pt x="686110" y="558799"/>
                  </a:lnTo>
                  <a:lnTo>
                    <a:pt x="720762" y="533399"/>
                  </a:lnTo>
                  <a:lnTo>
                    <a:pt x="756664" y="507999"/>
                  </a:lnTo>
                  <a:lnTo>
                    <a:pt x="793766" y="482599"/>
                  </a:lnTo>
                  <a:lnTo>
                    <a:pt x="832016" y="457199"/>
                  </a:lnTo>
                  <a:lnTo>
                    <a:pt x="871362" y="444499"/>
                  </a:lnTo>
                  <a:lnTo>
                    <a:pt x="911754" y="419099"/>
                  </a:lnTo>
                  <a:lnTo>
                    <a:pt x="953141" y="406399"/>
                  </a:lnTo>
                  <a:lnTo>
                    <a:pt x="995470" y="380999"/>
                  </a:lnTo>
                  <a:lnTo>
                    <a:pt x="1082750" y="355599"/>
                  </a:lnTo>
                  <a:lnTo>
                    <a:pt x="1127600" y="355599"/>
                  </a:lnTo>
                  <a:lnTo>
                    <a:pt x="1173186" y="342899"/>
                  </a:lnTo>
                  <a:lnTo>
                    <a:pt x="1219459" y="342899"/>
                  </a:lnTo>
                  <a:lnTo>
                    <a:pt x="1266366" y="330199"/>
                  </a:lnTo>
                  <a:lnTo>
                    <a:pt x="1313857" y="330199"/>
                  </a:lnTo>
                  <a:lnTo>
                    <a:pt x="1313857" y="0"/>
                  </a:lnTo>
                  <a:close/>
                </a:path>
                <a:path w="14963775" h="7772400">
                  <a:moveTo>
                    <a:pt x="13649515" y="7442199"/>
                  </a:moveTo>
                  <a:lnTo>
                    <a:pt x="1313857" y="7442199"/>
                  </a:lnTo>
                  <a:lnTo>
                    <a:pt x="1313857" y="7772399"/>
                  </a:lnTo>
                  <a:lnTo>
                    <a:pt x="13649515" y="7772399"/>
                  </a:lnTo>
                  <a:lnTo>
                    <a:pt x="13649515" y="7442199"/>
                  </a:lnTo>
                  <a:close/>
                </a:path>
                <a:path w="14963775" h="7772400">
                  <a:moveTo>
                    <a:pt x="13745414" y="0"/>
                  </a:moveTo>
                  <a:lnTo>
                    <a:pt x="13649515" y="0"/>
                  </a:lnTo>
                  <a:lnTo>
                    <a:pt x="13649515" y="330199"/>
                  </a:lnTo>
                  <a:lnTo>
                    <a:pt x="13697002" y="330199"/>
                  </a:lnTo>
                  <a:lnTo>
                    <a:pt x="13743905" y="342899"/>
                  </a:lnTo>
                  <a:lnTo>
                    <a:pt x="13790174" y="342899"/>
                  </a:lnTo>
                  <a:lnTo>
                    <a:pt x="13835758" y="355599"/>
                  </a:lnTo>
                  <a:lnTo>
                    <a:pt x="13880605" y="355599"/>
                  </a:lnTo>
                  <a:lnTo>
                    <a:pt x="13967883" y="380999"/>
                  </a:lnTo>
                  <a:lnTo>
                    <a:pt x="14010210" y="406399"/>
                  </a:lnTo>
                  <a:lnTo>
                    <a:pt x="14051596" y="419099"/>
                  </a:lnTo>
                  <a:lnTo>
                    <a:pt x="14091987" y="444499"/>
                  </a:lnTo>
                  <a:lnTo>
                    <a:pt x="14131334" y="457199"/>
                  </a:lnTo>
                  <a:lnTo>
                    <a:pt x="14169584" y="482599"/>
                  </a:lnTo>
                  <a:lnTo>
                    <a:pt x="14206686" y="507999"/>
                  </a:lnTo>
                  <a:lnTo>
                    <a:pt x="14242589" y="533399"/>
                  </a:lnTo>
                  <a:lnTo>
                    <a:pt x="14277241" y="558799"/>
                  </a:lnTo>
                  <a:lnTo>
                    <a:pt x="14310591" y="584199"/>
                  </a:lnTo>
                  <a:lnTo>
                    <a:pt x="14342588" y="622299"/>
                  </a:lnTo>
                  <a:lnTo>
                    <a:pt x="14373180" y="647699"/>
                  </a:lnTo>
                  <a:lnTo>
                    <a:pt x="14402316" y="685799"/>
                  </a:lnTo>
                  <a:lnTo>
                    <a:pt x="14429944" y="723899"/>
                  </a:lnTo>
                  <a:lnTo>
                    <a:pt x="14456014" y="761999"/>
                  </a:lnTo>
                  <a:lnTo>
                    <a:pt x="14480474" y="787399"/>
                  </a:lnTo>
                  <a:lnTo>
                    <a:pt x="14503271" y="838199"/>
                  </a:lnTo>
                  <a:lnTo>
                    <a:pt x="14524356" y="876299"/>
                  </a:lnTo>
                  <a:lnTo>
                    <a:pt x="14543677" y="914399"/>
                  </a:lnTo>
                  <a:lnTo>
                    <a:pt x="14561182" y="952499"/>
                  </a:lnTo>
                  <a:lnTo>
                    <a:pt x="14576820" y="990599"/>
                  </a:lnTo>
                  <a:lnTo>
                    <a:pt x="14590540" y="1041399"/>
                  </a:lnTo>
                  <a:lnTo>
                    <a:pt x="14602290" y="1079499"/>
                  </a:lnTo>
                  <a:lnTo>
                    <a:pt x="14612018" y="1130299"/>
                  </a:lnTo>
                  <a:lnTo>
                    <a:pt x="14619674" y="1168399"/>
                  </a:lnTo>
                  <a:lnTo>
                    <a:pt x="14625207" y="1219199"/>
                  </a:lnTo>
                  <a:lnTo>
                    <a:pt x="14628564" y="1269999"/>
                  </a:lnTo>
                  <a:lnTo>
                    <a:pt x="14629694" y="1308099"/>
                  </a:lnTo>
                  <a:lnTo>
                    <a:pt x="14629694" y="6464299"/>
                  </a:lnTo>
                  <a:lnTo>
                    <a:pt x="14628564" y="6515099"/>
                  </a:lnTo>
                  <a:lnTo>
                    <a:pt x="14625207" y="6553199"/>
                  </a:lnTo>
                  <a:lnTo>
                    <a:pt x="14619674" y="6603999"/>
                  </a:lnTo>
                  <a:lnTo>
                    <a:pt x="14612018" y="6654799"/>
                  </a:lnTo>
                  <a:lnTo>
                    <a:pt x="14602290" y="6692899"/>
                  </a:lnTo>
                  <a:lnTo>
                    <a:pt x="14590540" y="6743699"/>
                  </a:lnTo>
                  <a:lnTo>
                    <a:pt x="14576820" y="6781799"/>
                  </a:lnTo>
                  <a:lnTo>
                    <a:pt x="14561182" y="6819899"/>
                  </a:lnTo>
                  <a:lnTo>
                    <a:pt x="14543677" y="6870699"/>
                  </a:lnTo>
                  <a:lnTo>
                    <a:pt x="14524356" y="6908799"/>
                  </a:lnTo>
                  <a:lnTo>
                    <a:pt x="14503271" y="6946899"/>
                  </a:lnTo>
                  <a:lnTo>
                    <a:pt x="14480474" y="6984999"/>
                  </a:lnTo>
                  <a:lnTo>
                    <a:pt x="14456014" y="7023099"/>
                  </a:lnTo>
                  <a:lnTo>
                    <a:pt x="14429944" y="7061199"/>
                  </a:lnTo>
                  <a:lnTo>
                    <a:pt x="14402316" y="7086599"/>
                  </a:lnTo>
                  <a:lnTo>
                    <a:pt x="14373180" y="7124699"/>
                  </a:lnTo>
                  <a:lnTo>
                    <a:pt x="14342588" y="7162799"/>
                  </a:lnTo>
                  <a:lnTo>
                    <a:pt x="14310591" y="7188199"/>
                  </a:lnTo>
                  <a:lnTo>
                    <a:pt x="14277241" y="7213599"/>
                  </a:lnTo>
                  <a:lnTo>
                    <a:pt x="14242589" y="7238999"/>
                  </a:lnTo>
                  <a:lnTo>
                    <a:pt x="14206686" y="7277099"/>
                  </a:lnTo>
                  <a:lnTo>
                    <a:pt x="14169584" y="7289799"/>
                  </a:lnTo>
                  <a:lnTo>
                    <a:pt x="14131334" y="7315199"/>
                  </a:lnTo>
                  <a:lnTo>
                    <a:pt x="14091987" y="7340599"/>
                  </a:lnTo>
                  <a:lnTo>
                    <a:pt x="14051596" y="7353299"/>
                  </a:lnTo>
                  <a:lnTo>
                    <a:pt x="14010210" y="7378699"/>
                  </a:lnTo>
                  <a:lnTo>
                    <a:pt x="13967883" y="7391399"/>
                  </a:lnTo>
                  <a:lnTo>
                    <a:pt x="13835758" y="7429499"/>
                  </a:lnTo>
                  <a:lnTo>
                    <a:pt x="13790174" y="7429499"/>
                  </a:lnTo>
                  <a:lnTo>
                    <a:pt x="13743905" y="7442199"/>
                  </a:lnTo>
                  <a:lnTo>
                    <a:pt x="13649515" y="7442199"/>
                  </a:lnTo>
                  <a:lnTo>
                    <a:pt x="13649515" y="7772399"/>
                  </a:lnTo>
                  <a:lnTo>
                    <a:pt x="13792678" y="7772399"/>
                  </a:lnTo>
                  <a:lnTo>
                    <a:pt x="13839446" y="7759699"/>
                  </a:lnTo>
                  <a:lnTo>
                    <a:pt x="13885688" y="7759699"/>
                  </a:lnTo>
                  <a:lnTo>
                    <a:pt x="14064804" y="7708899"/>
                  </a:lnTo>
                  <a:lnTo>
                    <a:pt x="14150435" y="7683499"/>
                  </a:lnTo>
                  <a:lnTo>
                    <a:pt x="14192164" y="7658099"/>
                  </a:lnTo>
                  <a:lnTo>
                    <a:pt x="14233130" y="7645399"/>
                  </a:lnTo>
                  <a:lnTo>
                    <a:pt x="14273303" y="7619999"/>
                  </a:lnTo>
                  <a:lnTo>
                    <a:pt x="14312654" y="7594599"/>
                  </a:lnTo>
                  <a:lnTo>
                    <a:pt x="14351152" y="7581899"/>
                  </a:lnTo>
                  <a:lnTo>
                    <a:pt x="14388768" y="7556499"/>
                  </a:lnTo>
                  <a:lnTo>
                    <a:pt x="14425472" y="7531099"/>
                  </a:lnTo>
                  <a:lnTo>
                    <a:pt x="14461234" y="7492999"/>
                  </a:lnTo>
                  <a:lnTo>
                    <a:pt x="14496026" y="7467599"/>
                  </a:lnTo>
                  <a:lnTo>
                    <a:pt x="14529816" y="7442199"/>
                  </a:lnTo>
                  <a:lnTo>
                    <a:pt x="14562576" y="7404099"/>
                  </a:lnTo>
                  <a:lnTo>
                    <a:pt x="14594276" y="7378699"/>
                  </a:lnTo>
                  <a:lnTo>
                    <a:pt x="14624886" y="7340599"/>
                  </a:lnTo>
                  <a:lnTo>
                    <a:pt x="14654377" y="7315199"/>
                  </a:lnTo>
                  <a:lnTo>
                    <a:pt x="14682718" y="7277099"/>
                  </a:lnTo>
                  <a:lnTo>
                    <a:pt x="14709880" y="7238999"/>
                  </a:lnTo>
                  <a:lnTo>
                    <a:pt x="14735834" y="7200899"/>
                  </a:lnTo>
                  <a:lnTo>
                    <a:pt x="14760550" y="7162799"/>
                  </a:lnTo>
                  <a:lnTo>
                    <a:pt x="14783997" y="7124699"/>
                  </a:lnTo>
                  <a:lnTo>
                    <a:pt x="14806147" y="7086599"/>
                  </a:lnTo>
                  <a:lnTo>
                    <a:pt x="14826970" y="7048499"/>
                  </a:lnTo>
                  <a:lnTo>
                    <a:pt x="14846435" y="7010399"/>
                  </a:lnTo>
                  <a:lnTo>
                    <a:pt x="14864514" y="6959599"/>
                  </a:lnTo>
                  <a:lnTo>
                    <a:pt x="14881177" y="6921499"/>
                  </a:lnTo>
                  <a:lnTo>
                    <a:pt x="14896393" y="6883399"/>
                  </a:lnTo>
                  <a:lnTo>
                    <a:pt x="14910134" y="6832599"/>
                  </a:lnTo>
                  <a:lnTo>
                    <a:pt x="14922369" y="6794499"/>
                  </a:lnTo>
                  <a:lnTo>
                    <a:pt x="14933069" y="6743699"/>
                  </a:lnTo>
                  <a:lnTo>
                    <a:pt x="14942205" y="6705599"/>
                  </a:lnTo>
                  <a:lnTo>
                    <a:pt x="14949746" y="6654799"/>
                  </a:lnTo>
                  <a:lnTo>
                    <a:pt x="14955663" y="6603999"/>
                  </a:lnTo>
                  <a:lnTo>
                    <a:pt x="14959926" y="6565899"/>
                  </a:lnTo>
                  <a:lnTo>
                    <a:pt x="14962506" y="6515099"/>
                  </a:lnTo>
                  <a:lnTo>
                    <a:pt x="14963372" y="6464299"/>
                  </a:lnTo>
                  <a:lnTo>
                    <a:pt x="14963372" y="1308099"/>
                  </a:lnTo>
                  <a:lnTo>
                    <a:pt x="14962506" y="1269999"/>
                  </a:lnTo>
                  <a:lnTo>
                    <a:pt x="14959926" y="1219199"/>
                  </a:lnTo>
                  <a:lnTo>
                    <a:pt x="14955663" y="1168399"/>
                  </a:lnTo>
                  <a:lnTo>
                    <a:pt x="14949746" y="1117599"/>
                  </a:lnTo>
                  <a:lnTo>
                    <a:pt x="14942205" y="1079499"/>
                  </a:lnTo>
                  <a:lnTo>
                    <a:pt x="14933069" y="1028699"/>
                  </a:lnTo>
                  <a:lnTo>
                    <a:pt x="14922369" y="990599"/>
                  </a:lnTo>
                  <a:lnTo>
                    <a:pt x="14910134" y="939799"/>
                  </a:lnTo>
                  <a:lnTo>
                    <a:pt x="14896393" y="901699"/>
                  </a:lnTo>
                  <a:lnTo>
                    <a:pt x="14881177" y="850899"/>
                  </a:lnTo>
                  <a:lnTo>
                    <a:pt x="14864514" y="812799"/>
                  </a:lnTo>
                  <a:lnTo>
                    <a:pt x="14846435" y="774699"/>
                  </a:lnTo>
                  <a:lnTo>
                    <a:pt x="14826970" y="723899"/>
                  </a:lnTo>
                  <a:lnTo>
                    <a:pt x="14806147" y="685799"/>
                  </a:lnTo>
                  <a:lnTo>
                    <a:pt x="14783997" y="647699"/>
                  </a:lnTo>
                  <a:lnTo>
                    <a:pt x="14760550" y="609599"/>
                  </a:lnTo>
                  <a:lnTo>
                    <a:pt x="14735834" y="571499"/>
                  </a:lnTo>
                  <a:lnTo>
                    <a:pt x="14709880" y="533399"/>
                  </a:lnTo>
                  <a:lnTo>
                    <a:pt x="14682718" y="507999"/>
                  </a:lnTo>
                  <a:lnTo>
                    <a:pt x="14654377" y="469899"/>
                  </a:lnTo>
                  <a:lnTo>
                    <a:pt x="14624886" y="431799"/>
                  </a:lnTo>
                  <a:lnTo>
                    <a:pt x="14594276" y="406399"/>
                  </a:lnTo>
                  <a:lnTo>
                    <a:pt x="14562576" y="368299"/>
                  </a:lnTo>
                  <a:lnTo>
                    <a:pt x="14529816" y="342899"/>
                  </a:lnTo>
                  <a:lnTo>
                    <a:pt x="14496026" y="304799"/>
                  </a:lnTo>
                  <a:lnTo>
                    <a:pt x="14461234" y="279399"/>
                  </a:lnTo>
                  <a:lnTo>
                    <a:pt x="14425472" y="253999"/>
                  </a:lnTo>
                  <a:lnTo>
                    <a:pt x="14388768" y="228599"/>
                  </a:lnTo>
                  <a:lnTo>
                    <a:pt x="14351152" y="203199"/>
                  </a:lnTo>
                  <a:lnTo>
                    <a:pt x="14312654" y="177799"/>
                  </a:lnTo>
                  <a:lnTo>
                    <a:pt x="14273303" y="152399"/>
                  </a:lnTo>
                  <a:lnTo>
                    <a:pt x="14233130" y="139699"/>
                  </a:lnTo>
                  <a:lnTo>
                    <a:pt x="14192164" y="114299"/>
                  </a:lnTo>
                  <a:lnTo>
                    <a:pt x="14150435" y="101599"/>
                  </a:lnTo>
                  <a:lnTo>
                    <a:pt x="14107971" y="76199"/>
                  </a:lnTo>
                  <a:lnTo>
                    <a:pt x="13931375" y="25399"/>
                  </a:lnTo>
                  <a:lnTo>
                    <a:pt x="13885688" y="25399"/>
                  </a:lnTo>
                  <a:lnTo>
                    <a:pt x="13839446" y="12699"/>
                  </a:lnTo>
                  <a:lnTo>
                    <a:pt x="13792678" y="12699"/>
                  </a:lnTo>
                  <a:lnTo>
                    <a:pt x="13745414" y="0"/>
                  </a:lnTo>
                  <a:close/>
                </a:path>
                <a:path w="14963775" h="7772400">
                  <a:moveTo>
                    <a:pt x="13649515" y="0"/>
                  </a:moveTo>
                  <a:lnTo>
                    <a:pt x="1313857" y="0"/>
                  </a:lnTo>
                  <a:lnTo>
                    <a:pt x="1313857" y="330199"/>
                  </a:lnTo>
                  <a:lnTo>
                    <a:pt x="13649515" y="330199"/>
                  </a:lnTo>
                  <a:lnTo>
                    <a:pt x="13649515" y="0"/>
                  </a:lnTo>
                  <a:close/>
                </a:path>
              </a:pathLst>
            </a:custGeom>
            <a:solidFill>
              <a:srgbClr val="DDCFB5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09" y="0"/>
            <a:ext cx="20020915" cy="11261725"/>
          </a:xfrm>
          <a:custGeom>
            <a:avLst/>
            <a:gdLst/>
            <a:ahLst/>
            <a:cxnLst/>
            <a:rect l="l" t="t" r="r" b="b"/>
            <a:pathLst>
              <a:path w="20020915" h="11261725">
                <a:moveTo>
                  <a:pt x="20020680" y="0"/>
                </a:moveTo>
                <a:lnTo>
                  <a:pt x="0" y="0"/>
                </a:lnTo>
                <a:lnTo>
                  <a:pt x="0" y="11261632"/>
                </a:lnTo>
                <a:lnTo>
                  <a:pt x="20020680" y="11261632"/>
                </a:lnTo>
                <a:lnTo>
                  <a:pt x="20020680" y="0"/>
                </a:lnTo>
                <a:close/>
              </a:path>
            </a:pathLst>
          </a:custGeom>
          <a:solidFill>
            <a:srgbClr val="FBF4D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19292" y="4942845"/>
            <a:ext cx="18784808" cy="640220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20061555" cy="9144000"/>
            <a:chOff x="0" y="0"/>
            <a:chExt cx="20061555" cy="9144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604138" cy="48150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60487" y="3242938"/>
              <a:ext cx="5900714" cy="59007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09" y="0"/>
            <a:ext cx="20020915" cy="11261725"/>
          </a:xfrm>
          <a:custGeom>
            <a:avLst/>
            <a:gdLst/>
            <a:ahLst/>
            <a:cxnLst/>
            <a:rect l="l" t="t" r="r" b="b"/>
            <a:pathLst>
              <a:path w="20020915" h="11261725">
                <a:moveTo>
                  <a:pt x="20020680" y="0"/>
                </a:moveTo>
                <a:lnTo>
                  <a:pt x="0" y="0"/>
                </a:lnTo>
                <a:lnTo>
                  <a:pt x="0" y="11261632"/>
                </a:lnTo>
                <a:lnTo>
                  <a:pt x="20020680" y="11261632"/>
                </a:lnTo>
                <a:lnTo>
                  <a:pt x="20020680" y="0"/>
                </a:lnTo>
                <a:close/>
              </a:path>
            </a:pathLst>
          </a:custGeom>
          <a:solidFill>
            <a:srgbClr val="182D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5468308" y="6656883"/>
            <a:ext cx="4636135" cy="4688205"/>
          </a:xfrm>
          <a:custGeom>
            <a:avLst/>
            <a:gdLst/>
            <a:ahLst/>
            <a:cxnLst/>
            <a:rect l="l" t="t" r="r" b="b"/>
            <a:pathLst>
              <a:path w="4636134" h="4688205">
                <a:moveTo>
                  <a:pt x="725427" y="757330"/>
                </a:moveTo>
                <a:lnTo>
                  <a:pt x="691683" y="792334"/>
                </a:lnTo>
                <a:lnTo>
                  <a:pt x="658743" y="827810"/>
                </a:lnTo>
                <a:lnTo>
                  <a:pt x="626606" y="863748"/>
                </a:lnTo>
                <a:lnTo>
                  <a:pt x="595273" y="900136"/>
                </a:lnTo>
                <a:lnTo>
                  <a:pt x="564743" y="936962"/>
                </a:lnTo>
                <a:lnTo>
                  <a:pt x="535017" y="974214"/>
                </a:lnTo>
                <a:lnTo>
                  <a:pt x="506094" y="1011880"/>
                </a:lnTo>
                <a:lnTo>
                  <a:pt x="477975" y="1049949"/>
                </a:lnTo>
                <a:lnTo>
                  <a:pt x="450659" y="1088409"/>
                </a:lnTo>
                <a:lnTo>
                  <a:pt x="424147" y="1127249"/>
                </a:lnTo>
                <a:lnTo>
                  <a:pt x="398439" y="1166455"/>
                </a:lnTo>
                <a:lnTo>
                  <a:pt x="373533" y="1206018"/>
                </a:lnTo>
                <a:lnTo>
                  <a:pt x="349432" y="1245924"/>
                </a:lnTo>
                <a:lnTo>
                  <a:pt x="326133" y="1286163"/>
                </a:lnTo>
                <a:lnTo>
                  <a:pt x="303639" y="1326722"/>
                </a:lnTo>
                <a:lnTo>
                  <a:pt x="281947" y="1367590"/>
                </a:lnTo>
                <a:lnTo>
                  <a:pt x="261060" y="1408754"/>
                </a:lnTo>
                <a:lnTo>
                  <a:pt x="240975" y="1450205"/>
                </a:lnTo>
                <a:lnTo>
                  <a:pt x="221695" y="1491928"/>
                </a:lnTo>
                <a:lnTo>
                  <a:pt x="203217" y="1533913"/>
                </a:lnTo>
                <a:lnTo>
                  <a:pt x="185544" y="1576149"/>
                </a:lnTo>
                <a:lnTo>
                  <a:pt x="168673" y="1618622"/>
                </a:lnTo>
                <a:lnTo>
                  <a:pt x="152607" y="1661322"/>
                </a:lnTo>
                <a:lnTo>
                  <a:pt x="137343" y="1704237"/>
                </a:lnTo>
                <a:lnTo>
                  <a:pt x="122883" y="1747354"/>
                </a:lnTo>
                <a:lnTo>
                  <a:pt x="109227" y="1790663"/>
                </a:lnTo>
                <a:lnTo>
                  <a:pt x="96374" y="1834152"/>
                </a:lnTo>
                <a:lnTo>
                  <a:pt x="84325" y="1877808"/>
                </a:lnTo>
                <a:lnTo>
                  <a:pt x="73079" y="1921620"/>
                </a:lnTo>
                <a:lnTo>
                  <a:pt x="62637" y="1965576"/>
                </a:lnTo>
                <a:lnTo>
                  <a:pt x="52998" y="2009665"/>
                </a:lnTo>
                <a:lnTo>
                  <a:pt x="44162" y="2053875"/>
                </a:lnTo>
                <a:lnTo>
                  <a:pt x="36130" y="2098194"/>
                </a:lnTo>
                <a:lnTo>
                  <a:pt x="28902" y="2142610"/>
                </a:lnTo>
                <a:lnTo>
                  <a:pt x="22477" y="2187111"/>
                </a:lnTo>
                <a:lnTo>
                  <a:pt x="16855" y="2231686"/>
                </a:lnTo>
                <a:lnTo>
                  <a:pt x="12037" y="2276324"/>
                </a:lnTo>
                <a:lnTo>
                  <a:pt x="8023" y="2321011"/>
                </a:lnTo>
                <a:lnTo>
                  <a:pt x="4812" y="2365737"/>
                </a:lnTo>
                <a:lnTo>
                  <a:pt x="2404" y="2410490"/>
                </a:lnTo>
                <a:lnTo>
                  <a:pt x="800" y="2455258"/>
                </a:lnTo>
                <a:lnTo>
                  <a:pt x="0" y="2500029"/>
                </a:lnTo>
                <a:lnTo>
                  <a:pt x="2" y="2544791"/>
                </a:lnTo>
                <a:lnTo>
                  <a:pt x="809" y="2589534"/>
                </a:lnTo>
                <a:lnTo>
                  <a:pt x="2418" y="2634244"/>
                </a:lnTo>
                <a:lnTo>
                  <a:pt x="4832" y="2678911"/>
                </a:lnTo>
                <a:lnTo>
                  <a:pt x="8048" y="2723522"/>
                </a:lnTo>
                <a:lnTo>
                  <a:pt x="12069" y="2768066"/>
                </a:lnTo>
                <a:lnTo>
                  <a:pt x="16892" y="2812531"/>
                </a:lnTo>
                <a:lnTo>
                  <a:pt x="22519" y="2856905"/>
                </a:lnTo>
                <a:lnTo>
                  <a:pt x="28950" y="2901177"/>
                </a:lnTo>
                <a:lnTo>
                  <a:pt x="36184" y="2945335"/>
                </a:lnTo>
                <a:lnTo>
                  <a:pt x="44222" y="2989367"/>
                </a:lnTo>
                <a:lnTo>
                  <a:pt x="53063" y="3033261"/>
                </a:lnTo>
                <a:lnTo>
                  <a:pt x="62707" y="3077005"/>
                </a:lnTo>
                <a:lnTo>
                  <a:pt x="73155" y="3120589"/>
                </a:lnTo>
                <a:lnTo>
                  <a:pt x="84407" y="3163999"/>
                </a:lnTo>
                <a:lnTo>
                  <a:pt x="96461" y="3207225"/>
                </a:lnTo>
                <a:lnTo>
                  <a:pt x="109320" y="3250254"/>
                </a:lnTo>
                <a:lnTo>
                  <a:pt x="122982" y="3293075"/>
                </a:lnTo>
                <a:lnTo>
                  <a:pt x="137447" y="3335676"/>
                </a:lnTo>
                <a:lnTo>
                  <a:pt x="152716" y="3378046"/>
                </a:lnTo>
                <a:lnTo>
                  <a:pt x="168788" y="3420172"/>
                </a:lnTo>
                <a:lnTo>
                  <a:pt x="185663" y="3462043"/>
                </a:lnTo>
                <a:lnTo>
                  <a:pt x="203343" y="3503647"/>
                </a:lnTo>
                <a:lnTo>
                  <a:pt x="221825" y="3544972"/>
                </a:lnTo>
                <a:lnTo>
                  <a:pt x="241111" y="3586007"/>
                </a:lnTo>
                <a:lnTo>
                  <a:pt x="261201" y="3626739"/>
                </a:lnTo>
                <a:lnTo>
                  <a:pt x="282093" y="3667158"/>
                </a:lnTo>
                <a:lnTo>
                  <a:pt x="303790" y="3707251"/>
                </a:lnTo>
                <a:lnTo>
                  <a:pt x="326290" y="3747006"/>
                </a:lnTo>
                <a:lnTo>
                  <a:pt x="349593" y="3786413"/>
                </a:lnTo>
                <a:lnTo>
                  <a:pt x="373700" y="3825458"/>
                </a:lnTo>
                <a:lnTo>
                  <a:pt x="398610" y="3864131"/>
                </a:lnTo>
                <a:lnTo>
                  <a:pt x="424324" y="3902420"/>
                </a:lnTo>
                <a:lnTo>
                  <a:pt x="450841" y="3940312"/>
                </a:lnTo>
                <a:lnTo>
                  <a:pt x="478161" y="3977796"/>
                </a:lnTo>
                <a:lnTo>
                  <a:pt x="506285" y="4014861"/>
                </a:lnTo>
                <a:lnTo>
                  <a:pt x="535213" y="4051494"/>
                </a:lnTo>
                <a:lnTo>
                  <a:pt x="564944" y="4087685"/>
                </a:lnTo>
                <a:lnTo>
                  <a:pt x="595478" y="4123420"/>
                </a:lnTo>
                <a:lnTo>
                  <a:pt x="626816" y="4158688"/>
                </a:lnTo>
                <a:lnTo>
                  <a:pt x="658957" y="4193479"/>
                </a:lnTo>
                <a:lnTo>
                  <a:pt x="691902" y="4227779"/>
                </a:lnTo>
                <a:lnTo>
                  <a:pt x="725650" y="4261577"/>
                </a:lnTo>
                <a:lnTo>
                  <a:pt x="760047" y="4294714"/>
                </a:lnTo>
                <a:lnTo>
                  <a:pt x="794932" y="4327039"/>
                </a:lnTo>
                <a:lnTo>
                  <a:pt x="830293" y="4358551"/>
                </a:lnTo>
                <a:lnTo>
                  <a:pt x="866117" y="4389252"/>
                </a:lnTo>
                <a:lnTo>
                  <a:pt x="902394" y="4419141"/>
                </a:lnTo>
                <a:lnTo>
                  <a:pt x="939111" y="4448219"/>
                </a:lnTo>
                <a:lnTo>
                  <a:pt x="976257" y="4476485"/>
                </a:lnTo>
                <a:lnTo>
                  <a:pt x="1013819" y="4503941"/>
                </a:lnTo>
                <a:lnTo>
                  <a:pt x="1051787" y="4530585"/>
                </a:lnTo>
                <a:lnTo>
                  <a:pt x="1090149" y="4556419"/>
                </a:lnTo>
                <a:lnTo>
                  <a:pt x="1128892" y="4581442"/>
                </a:lnTo>
                <a:lnTo>
                  <a:pt x="1168005" y="4605656"/>
                </a:lnTo>
                <a:lnTo>
                  <a:pt x="1207476" y="4629059"/>
                </a:lnTo>
                <a:lnTo>
                  <a:pt x="1247293" y="4651652"/>
                </a:lnTo>
                <a:lnTo>
                  <a:pt x="1287446" y="4673436"/>
                </a:lnTo>
                <a:lnTo>
                  <a:pt x="3560306" y="4688168"/>
                </a:lnTo>
                <a:lnTo>
                  <a:pt x="3586339" y="4674973"/>
                </a:lnTo>
                <a:lnTo>
                  <a:pt x="3627123" y="4653351"/>
                </a:lnTo>
                <a:lnTo>
                  <a:pt x="3667595" y="4630931"/>
                </a:lnTo>
                <a:lnTo>
                  <a:pt x="3707745" y="4607713"/>
                </a:lnTo>
                <a:lnTo>
                  <a:pt x="3747560" y="4583698"/>
                </a:lnTo>
                <a:lnTo>
                  <a:pt x="3787028" y="4558885"/>
                </a:lnTo>
                <a:lnTo>
                  <a:pt x="3826138" y="4533275"/>
                </a:lnTo>
                <a:lnTo>
                  <a:pt x="3864877" y="4506868"/>
                </a:lnTo>
                <a:lnTo>
                  <a:pt x="3903235" y="4479664"/>
                </a:lnTo>
                <a:lnTo>
                  <a:pt x="3941200" y="4451663"/>
                </a:lnTo>
                <a:lnTo>
                  <a:pt x="3978759" y="4422866"/>
                </a:lnTo>
                <a:lnTo>
                  <a:pt x="4015901" y="4393273"/>
                </a:lnTo>
                <a:lnTo>
                  <a:pt x="4052614" y="4362884"/>
                </a:lnTo>
                <a:lnTo>
                  <a:pt x="4088887" y="4331700"/>
                </a:lnTo>
                <a:lnTo>
                  <a:pt x="4124707" y="4299719"/>
                </a:lnTo>
                <a:lnTo>
                  <a:pt x="4160064" y="4266944"/>
                </a:lnTo>
                <a:lnTo>
                  <a:pt x="4194945" y="4233373"/>
                </a:lnTo>
                <a:lnTo>
                  <a:pt x="4229338" y="4199008"/>
                </a:lnTo>
                <a:lnTo>
                  <a:pt x="4263081" y="4164005"/>
                </a:lnTo>
                <a:lnTo>
                  <a:pt x="4296021" y="4128528"/>
                </a:lnTo>
                <a:lnTo>
                  <a:pt x="4328158" y="4092590"/>
                </a:lnTo>
                <a:lnTo>
                  <a:pt x="4359491" y="4056203"/>
                </a:lnTo>
                <a:lnTo>
                  <a:pt x="4390020" y="4019377"/>
                </a:lnTo>
                <a:lnTo>
                  <a:pt x="4419746" y="3982126"/>
                </a:lnTo>
                <a:lnTo>
                  <a:pt x="4448669" y="3944460"/>
                </a:lnTo>
                <a:lnTo>
                  <a:pt x="4476788" y="3906391"/>
                </a:lnTo>
                <a:lnTo>
                  <a:pt x="4504103" y="3867931"/>
                </a:lnTo>
                <a:lnTo>
                  <a:pt x="4530615" y="3829092"/>
                </a:lnTo>
                <a:lnTo>
                  <a:pt x="4556324" y="3789885"/>
                </a:lnTo>
                <a:lnTo>
                  <a:pt x="4581229" y="3750323"/>
                </a:lnTo>
                <a:lnTo>
                  <a:pt x="4605330" y="3710417"/>
                </a:lnTo>
                <a:lnTo>
                  <a:pt x="4628628" y="3670178"/>
                </a:lnTo>
                <a:lnTo>
                  <a:pt x="4635792" y="1222280"/>
                </a:lnTo>
                <a:lnTo>
                  <a:pt x="4628468" y="1209339"/>
                </a:lnTo>
                <a:lnTo>
                  <a:pt x="4605164" y="1169932"/>
                </a:lnTo>
                <a:lnTo>
                  <a:pt x="4581058" y="1130887"/>
                </a:lnTo>
                <a:lnTo>
                  <a:pt x="4556147" y="1092214"/>
                </a:lnTo>
                <a:lnTo>
                  <a:pt x="4530434" y="1053926"/>
                </a:lnTo>
                <a:lnTo>
                  <a:pt x="4503917" y="1016033"/>
                </a:lnTo>
                <a:lnTo>
                  <a:pt x="4476596" y="978549"/>
                </a:lnTo>
                <a:lnTo>
                  <a:pt x="4448472" y="941484"/>
                </a:lnTo>
                <a:lnTo>
                  <a:pt x="4419545" y="904851"/>
                </a:lnTo>
                <a:lnTo>
                  <a:pt x="4389814" y="868661"/>
                </a:lnTo>
                <a:lnTo>
                  <a:pt x="4359279" y="832926"/>
                </a:lnTo>
                <a:lnTo>
                  <a:pt x="4327942" y="797657"/>
                </a:lnTo>
                <a:lnTo>
                  <a:pt x="4295800" y="762867"/>
                </a:lnTo>
                <a:lnTo>
                  <a:pt x="4262856" y="728567"/>
                </a:lnTo>
                <a:lnTo>
                  <a:pt x="4229108" y="694769"/>
                </a:lnTo>
                <a:lnTo>
                  <a:pt x="4194710" y="661631"/>
                </a:lnTo>
                <a:lnTo>
                  <a:pt x="4159825" y="629307"/>
                </a:lnTo>
                <a:lnTo>
                  <a:pt x="4124465" y="597794"/>
                </a:lnTo>
                <a:lnTo>
                  <a:pt x="4088640" y="567093"/>
                </a:lnTo>
                <a:lnTo>
                  <a:pt x="4052364" y="537204"/>
                </a:lnTo>
                <a:lnTo>
                  <a:pt x="4015647" y="508126"/>
                </a:lnTo>
                <a:lnTo>
                  <a:pt x="3978501" y="479860"/>
                </a:lnTo>
                <a:lnTo>
                  <a:pt x="3940938" y="452405"/>
                </a:lnTo>
                <a:lnTo>
                  <a:pt x="3902970" y="425760"/>
                </a:lnTo>
                <a:lnTo>
                  <a:pt x="3864609" y="399926"/>
                </a:lnTo>
                <a:lnTo>
                  <a:pt x="3825866" y="374903"/>
                </a:lnTo>
                <a:lnTo>
                  <a:pt x="3786753" y="350690"/>
                </a:lnTo>
                <a:lnTo>
                  <a:pt x="3747282" y="327287"/>
                </a:lnTo>
                <a:lnTo>
                  <a:pt x="3707464" y="304693"/>
                </a:lnTo>
                <a:lnTo>
                  <a:pt x="3667311" y="282909"/>
                </a:lnTo>
                <a:lnTo>
                  <a:pt x="3626836" y="261935"/>
                </a:lnTo>
                <a:lnTo>
                  <a:pt x="3586050" y="241769"/>
                </a:lnTo>
                <a:lnTo>
                  <a:pt x="3544964" y="222413"/>
                </a:lnTo>
                <a:lnTo>
                  <a:pt x="3503590" y="203865"/>
                </a:lnTo>
                <a:lnTo>
                  <a:pt x="3461940" y="186126"/>
                </a:lnTo>
                <a:lnTo>
                  <a:pt x="3420026" y="169196"/>
                </a:lnTo>
                <a:lnTo>
                  <a:pt x="3377859" y="153073"/>
                </a:lnTo>
                <a:lnTo>
                  <a:pt x="3335452" y="137758"/>
                </a:lnTo>
                <a:lnTo>
                  <a:pt x="3292816" y="123251"/>
                </a:lnTo>
                <a:lnTo>
                  <a:pt x="3249963" y="109551"/>
                </a:lnTo>
                <a:lnTo>
                  <a:pt x="3206904" y="96659"/>
                </a:lnTo>
                <a:lnTo>
                  <a:pt x="3163651" y="84574"/>
                </a:lnTo>
                <a:lnTo>
                  <a:pt x="3120216" y="73295"/>
                </a:lnTo>
                <a:lnTo>
                  <a:pt x="3076611" y="62824"/>
                </a:lnTo>
                <a:lnTo>
                  <a:pt x="3032847" y="53158"/>
                </a:lnTo>
                <a:lnTo>
                  <a:pt x="2988937" y="44299"/>
                </a:lnTo>
                <a:lnTo>
                  <a:pt x="2944892" y="36246"/>
                </a:lnTo>
                <a:lnTo>
                  <a:pt x="2900723" y="28999"/>
                </a:lnTo>
                <a:lnTo>
                  <a:pt x="2856443" y="22557"/>
                </a:lnTo>
                <a:lnTo>
                  <a:pt x="2812063" y="16921"/>
                </a:lnTo>
                <a:lnTo>
                  <a:pt x="2767595" y="12090"/>
                </a:lnTo>
                <a:lnTo>
                  <a:pt x="2723051" y="8063"/>
                </a:lnTo>
                <a:lnTo>
                  <a:pt x="2678442" y="4842"/>
                </a:lnTo>
                <a:lnTo>
                  <a:pt x="2633780" y="2425"/>
                </a:lnTo>
                <a:lnTo>
                  <a:pt x="2589078" y="812"/>
                </a:lnTo>
                <a:lnTo>
                  <a:pt x="2544345" y="4"/>
                </a:lnTo>
                <a:lnTo>
                  <a:pt x="2499596" y="0"/>
                </a:lnTo>
                <a:lnTo>
                  <a:pt x="2454841" y="799"/>
                </a:lnTo>
                <a:lnTo>
                  <a:pt x="2410091" y="2401"/>
                </a:lnTo>
                <a:lnTo>
                  <a:pt x="2365359" y="4807"/>
                </a:lnTo>
                <a:lnTo>
                  <a:pt x="2320657" y="8016"/>
                </a:lnTo>
                <a:lnTo>
                  <a:pt x="2275996" y="12028"/>
                </a:lnTo>
                <a:lnTo>
                  <a:pt x="2231387" y="16843"/>
                </a:lnTo>
                <a:lnTo>
                  <a:pt x="2186844" y="22460"/>
                </a:lnTo>
                <a:lnTo>
                  <a:pt x="2142376" y="28879"/>
                </a:lnTo>
                <a:lnTo>
                  <a:pt x="2097997" y="36100"/>
                </a:lnTo>
                <a:lnTo>
                  <a:pt x="2053718" y="44123"/>
                </a:lnTo>
                <a:lnTo>
                  <a:pt x="2009551" y="52948"/>
                </a:lnTo>
                <a:lnTo>
                  <a:pt x="1965506" y="62574"/>
                </a:lnTo>
                <a:lnTo>
                  <a:pt x="1921597" y="73001"/>
                </a:lnTo>
                <a:lnTo>
                  <a:pt x="1877835" y="84230"/>
                </a:lnTo>
                <a:lnTo>
                  <a:pt x="1834232" y="96259"/>
                </a:lnTo>
                <a:lnTo>
                  <a:pt x="1790799" y="109088"/>
                </a:lnTo>
                <a:lnTo>
                  <a:pt x="1747548" y="122718"/>
                </a:lnTo>
                <a:lnTo>
                  <a:pt x="1704490" y="137148"/>
                </a:lnTo>
                <a:lnTo>
                  <a:pt x="1661639" y="152378"/>
                </a:lnTo>
                <a:lnTo>
                  <a:pt x="1619005" y="168408"/>
                </a:lnTo>
                <a:lnTo>
                  <a:pt x="1576600" y="185237"/>
                </a:lnTo>
                <a:lnTo>
                  <a:pt x="1534436" y="202866"/>
                </a:lnTo>
                <a:lnTo>
                  <a:pt x="1492524" y="221293"/>
                </a:lnTo>
                <a:lnTo>
                  <a:pt x="1450877" y="240520"/>
                </a:lnTo>
                <a:lnTo>
                  <a:pt x="1409505" y="260545"/>
                </a:lnTo>
                <a:lnTo>
                  <a:pt x="1368422" y="281368"/>
                </a:lnTo>
                <a:lnTo>
                  <a:pt x="1327638" y="302990"/>
                </a:lnTo>
                <a:lnTo>
                  <a:pt x="1287166" y="325410"/>
                </a:lnTo>
                <a:lnTo>
                  <a:pt x="1247017" y="348628"/>
                </a:lnTo>
                <a:lnTo>
                  <a:pt x="1207202" y="372643"/>
                </a:lnTo>
                <a:lnTo>
                  <a:pt x="1167734" y="397456"/>
                </a:lnTo>
                <a:lnTo>
                  <a:pt x="1128625" y="423066"/>
                </a:lnTo>
                <a:lnTo>
                  <a:pt x="1089885" y="449473"/>
                </a:lnTo>
                <a:lnTo>
                  <a:pt x="1051527" y="476676"/>
                </a:lnTo>
                <a:lnTo>
                  <a:pt x="1013563" y="504677"/>
                </a:lnTo>
                <a:lnTo>
                  <a:pt x="976004" y="533473"/>
                </a:lnTo>
                <a:lnTo>
                  <a:pt x="938862" y="563066"/>
                </a:lnTo>
                <a:lnTo>
                  <a:pt x="902149" y="593455"/>
                </a:lnTo>
                <a:lnTo>
                  <a:pt x="865877" y="624639"/>
                </a:lnTo>
                <a:lnTo>
                  <a:pt x="830056" y="656619"/>
                </a:lnTo>
                <a:lnTo>
                  <a:pt x="794700" y="689395"/>
                </a:lnTo>
                <a:lnTo>
                  <a:pt x="759820" y="722965"/>
                </a:lnTo>
                <a:lnTo>
                  <a:pt x="725427" y="757330"/>
                </a:lnTo>
                <a:close/>
              </a:path>
            </a:pathLst>
          </a:custGeom>
          <a:solidFill>
            <a:srgbClr val="DDCFB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5478145" cy="4872355"/>
            <a:chOff x="0" y="0"/>
            <a:chExt cx="5478145" cy="4872355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5478145" cy="4872355"/>
            </a:xfrm>
            <a:custGeom>
              <a:avLst/>
              <a:gdLst/>
              <a:ahLst/>
              <a:cxnLst/>
              <a:rect l="l" t="t" r="r" b="b"/>
              <a:pathLst>
                <a:path w="5478145" h="4872355">
                  <a:moveTo>
                    <a:pt x="0" y="0"/>
                  </a:moveTo>
                  <a:lnTo>
                    <a:pt x="0" y="4871741"/>
                  </a:lnTo>
                  <a:lnTo>
                    <a:pt x="36522" y="4862878"/>
                  </a:lnTo>
                  <a:lnTo>
                    <a:pt x="133245" y="4838222"/>
                  </a:lnTo>
                  <a:lnTo>
                    <a:pt x="230320" y="4811901"/>
                  </a:lnTo>
                  <a:lnTo>
                    <a:pt x="327715" y="4783917"/>
                  </a:lnTo>
                  <a:lnTo>
                    <a:pt x="425402" y="4754272"/>
                  </a:lnTo>
                  <a:lnTo>
                    <a:pt x="523350" y="4722969"/>
                  </a:lnTo>
                  <a:lnTo>
                    <a:pt x="621531" y="4690009"/>
                  </a:lnTo>
                  <a:lnTo>
                    <a:pt x="719915" y="4655395"/>
                  </a:lnTo>
                  <a:lnTo>
                    <a:pt x="818472" y="4619129"/>
                  </a:lnTo>
                  <a:lnTo>
                    <a:pt x="917173" y="4581213"/>
                  </a:lnTo>
                  <a:lnTo>
                    <a:pt x="1015988" y="4541648"/>
                  </a:lnTo>
                  <a:lnTo>
                    <a:pt x="1114888" y="4500439"/>
                  </a:lnTo>
                  <a:lnTo>
                    <a:pt x="1213844" y="4457585"/>
                  </a:lnTo>
                  <a:lnTo>
                    <a:pt x="1312825" y="4413090"/>
                  </a:lnTo>
                  <a:lnTo>
                    <a:pt x="1411802" y="4366956"/>
                  </a:lnTo>
                  <a:lnTo>
                    <a:pt x="1510747" y="4319185"/>
                  </a:lnTo>
                  <a:lnTo>
                    <a:pt x="1609628" y="4269778"/>
                  </a:lnTo>
                  <a:lnTo>
                    <a:pt x="1708417" y="4218739"/>
                  </a:lnTo>
                  <a:lnTo>
                    <a:pt x="1807085" y="4166069"/>
                  </a:lnTo>
                  <a:lnTo>
                    <a:pt x="1905601" y="4111770"/>
                  </a:lnTo>
                  <a:lnTo>
                    <a:pt x="2003936" y="4055845"/>
                  </a:lnTo>
                  <a:lnTo>
                    <a:pt x="2102061" y="3998296"/>
                  </a:lnTo>
                  <a:lnTo>
                    <a:pt x="2199945" y="3939124"/>
                  </a:lnTo>
                  <a:lnTo>
                    <a:pt x="2297561" y="3878333"/>
                  </a:lnTo>
                  <a:lnTo>
                    <a:pt x="2443415" y="3784113"/>
                  </a:lnTo>
                  <a:lnTo>
                    <a:pt x="2588496" y="3686260"/>
                  </a:lnTo>
                  <a:lnTo>
                    <a:pt x="2636668" y="3652836"/>
                  </a:lnTo>
                  <a:lnTo>
                    <a:pt x="2684739" y="3619010"/>
                  </a:lnTo>
                  <a:lnTo>
                    <a:pt x="2732706" y="3584781"/>
                  </a:lnTo>
                  <a:lnTo>
                    <a:pt x="2780565" y="3550151"/>
                  </a:lnTo>
                  <a:lnTo>
                    <a:pt x="2922403" y="3444640"/>
                  </a:lnTo>
                  <a:lnTo>
                    <a:pt x="3061069" y="3337157"/>
                  </a:lnTo>
                  <a:lnTo>
                    <a:pt x="3196525" y="3227795"/>
                  </a:lnTo>
                  <a:lnTo>
                    <a:pt x="3328736" y="3116647"/>
                  </a:lnTo>
                  <a:lnTo>
                    <a:pt x="3415054" y="3041601"/>
                  </a:lnTo>
                  <a:lnTo>
                    <a:pt x="3499901" y="2965830"/>
                  </a:lnTo>
                  <a:lnTo>
                    <a:pt x="3583267" y="2889361"/>
                  </a:lnTo>
                  <a:lnTo>
                    <a:pt x="3665140" y="2812222"/>
                  </a:lnTo>
                  <a:lnTo>
                    <a:pt x="3745509" y="2734440"/>
                  </a:lnTo>
                  <a:lnTo>
                    <a:pt x="3824363" y="2656042"/>
                  </a:lnTo>
                  <a:lnTo>
                    <a:pt x="3901691" y="2577055"/>
                  </a:lnTo>
                  <a:lnTo>
                    <a:pt x="3977482" y="2497508"/>
                  </a:lnTo>
                  <a:lnTo>
                    <a:pt x="4051724" y="2417428"/>
                  </a:lnTo>
                  <a:lnTo>
                    <a:pt x="4124408" y="2336842"/>
                  </a:lnTo>
                  <a:lnTo>
                    <a:pt x="4195521" y="2255778"/>
                  </a:lnTo>
                  <a:lnTo>
                    <a:pt x="4265052" y="2174262"/>
                  </a:lnTo>
                  <a:lnTo>
                    <a:pt x="4332991" y="2092323"/>
                  </a:lnTo>
                  <a:lnTo>
                    <a:pt x="4399326" y="2009988"/>
                  </a:lnTo>
                  <a:lnTo>
                    <a:pt x="4464047" y="1927284"/>
                  </a:lnTo>
                  <a:lnTo>
                    <a:pt x="4527141" y="1844239"/>
                  </a:lnTo>
                  <a:lnTo>
                    <a:pt x="4588599" y="1760880"/>
                  </a:lnTo>
                  <a:lnTo>
                    <a:pt x="4648409" y="1677235"/>
                  </a:lnTo>
                  <a:lnTo>
                    <a:pt x="4706560" y="1593331"/>
                  </a:lnTo>
                  <a:lnTo>
                    <a:pt x="4763040" y="1509195"/>
                  </a:lnTo>
                  <a:lnTo>
                    <a:pt x="4817840" y="1424855"/>
                  </a:lnTo>
                  <a:lnTo>
                    <a:pt x="4870947" y="1340339"/>
                  </a:lnTo>
                  <a:lnTo>
                    <a:pt x="4922350" y="1255674"/>
                  </a:lnTo>
                  <a:lnTo>
                    <a:pt x="4972039" y="1170886"/>
                  </a:lnTo>
                  <a:lnTo>
                    <a:pt x="5020003" y="1086005"/>
                  </a:lnTo>
                  <a:lnTo>
                    <a:pt x="5066230" y="1001057"/>
                  </a:lnTo>
                  <a:lnTo>
                    <a:pt x="5088688" y="958566"/>
                  </a:lnTo>
                  <a:lnTo>
                    <a:pt x="5110709" y="916069"/>
                  </a:lnTo>
                  <a:lnTo>
                    <a:pt x="5132289" y="873569"/>
                  </a:lnTo>
                  <a:lnTo>
                    <a:pt x="5153429" y="831069"/>
                  </a:lnTo>
                  <a:lnTo>
                    <a:pt x="5174126" y="788573"/>
                  </a:lnTo>
                  <a:lnTo>
                    <a:pt x="5194379" y="746085"/>
                  </a:lnTo>
                  <a:lnTo>
                    <a:pt x="5214187" y="703607"/>
                  </a:lnTo>
                  <a:lnTo>
                    <a:pt x="5233548" y="661143"/>
                  </a:lnTo>
                  <a:lnTo>
                    <a:pt x="5252462" y="618697"/>
                  </a:lnTo>
                  <a:lnTo>
                    <a:pt x="5270925" y="576272"/>
                  </a:lnTo>
                  <a:lnTo>
                    <a:pt x="5288938" y="533872"/>
                  </a:lnTo>
                  <a:lnTo>
                    <a:pt x="5306499" y="491499"/>
                  </a:lnTo>
                  <a:lnTo>
                    <a:pt x="5323607" y="449158"/>
                  </a:lnTo>
                  <a:lnTo>
                    <a:pt x="5340259" y="406851"/>
                  </a:lnTo>
                  <a:lnTo>
                    <a:pt x="5356455" y="364583"/>
                  </a:lnTo>
                  <a:lnTo>
                    <a:pt x="5372193" y="322356"/>
                  </a:lnTo>
                  <a:lnTo>
                    <a:pt x="5387472" y="280174"/>
                  </a:lnTo>
                  <a:lnTo>
                    <a:pt x="5402291" y="238041"/>
                  </a:lnTo>
                  <a:lnTo>
                    <a:pt x="5416648" y="195959"/>
                  </a:lnTo>
                  <a:lnTo>
                    <a:pt x="5430541" y="153933"/>
                  </a:lnTo>
                  <a:lnTo>
                    <a:pt x="5443970" y="111965"/>
                  </a:lnTo>
                  <a:lnTo>
                    <a:pt x="5456933" y="70060"/>
                  </a:lnTo>
                  <a:lnTo>
                    <a:pt x="5469428" y="28220"/>
                  </a:lnTo>
                  <a:lnTo>
                    <a:pt x="54775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F4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3014345" cy="2662555"/>
            </a:xfrm>
            <a:custGeom>
              <a:avLst/>
              <a:gdLst/>
              <a:ahLst/>
              <a:cxnLst/>
              <a:rect l="l" t="t" r="r" b="b"/>
              <a:pathLst>
                <a:path w="3014345" h="2662555">
                  <a:moveTo>
                    <a:pt x="0" y="0"/>
                  </a:moveTo>
                  <a:lnTo>
                    <a:pt x="0" y="2661635"/>
                  </a:lnTo>
                  <a:lnTo>
                    <a:pt x="20632" y="2661932"/>
                  </a:lnTo>
                  <a:lnTo>
                    <a:pt x="63530" y="2661594"/>
                  </a:lnTo>
                  <a:lnTo>
                    <a:pt x="106786" y="2660309"/>
                  </a:lnTo>
                  <a:lnTo>
                    <a:pt x="150383" y="2658080"/>
                  </a:lnTo>
                  <a:lnTo>
                    <a:pt x="194303" y="2654908"/>
                  </a:lnTo>
                  <a:lnTo>
                    <a:pt x="238529" y="2650797"/>
                  </a:lnTo>
                  <a:lnTo>
                    <a:pt x="283046" y="2645747"/>
                  </a:lnTo>
                  <a:lnTo>
                    <a:pt x="327835" y="2639762"/>
                  </a:lnTo>
                  <a:lnTo>
                    <a:pt x="372881" y="2632843"/>
                  </a:lnTo>
                  <a:lnTo>
                    <a:pt x="418166" y="2624994"/>
                  </a:lnTo>
                  <a:lnTo>
                    <a:pt x="463674" y="2616215"/>
                  </a:lnTo>
                  <a:lnTo>
                    <a:pt x="509387" y="2606510"/>
                  </a:lnTo>
                  <a:lnTo>
                    <a:pt x="555289" y="2595881"/>
                  </a:lnTo>
                  <a:lnTo>
                    <a:pt x="601363" y="2584330"/>
                  </a:lnTo>
                  <a:lnTo>
                    <a:pt x="647591" y="2571858"/>
                  </a:lnTo>
                  <a:lnTo>
                    <a:pt x="693959" y="2558470"/>
                  </a:lnTo>
                  <a:lnTo>
                    <a:pt x="740447" y="2544165"/>
                  </a:lnTo>
                  <a:lnTo>
                    <a:pt x="787040" y="2528948"/>
                  </a:lnTo>
                  <a:lnTo>
                    <a:pt x="833721" y="2512820"/>
                  </a:lnTo>
                  <a:lnTo>
                    <a:pt x="880473" y="2495784"/>
                  </a:lnTo>
                  <a:lnTo>
                    <a:pt x="927278" y="2477841"/>
                  </a:lnTo>
                  <a:lnTo>
                    <a:pt x="974121" y="2458994"/>
                  </a:lnTo>
                  <a:lnTo>
                    <a:pt x="1020984" y="2439245"/>
                  </a:lnTo>
                  <a:lnTo>
                    <a:pt x="1067850" y="2418596"/>
                  </a:lnTo>
                  <a:lnTo>
                    <a:pt x="1114703" y="2397051"/>
                  </a:lnTo>
                  <a:lnTo>
                    <a:pt x="1161526" y="2374610"/>
                  </a:lnTo>
                  <a:lnTo>
                    <a:pt x="1208302" y="2351276"/>
                  </a:lnTo>
                  <a:lnTo>
                    <a:pt x="1255014" y="2327052"/>
                  </a:lnTo>
                  <a:lnTo>
                    <a:pt x="1301645" y="2301940"/>
                  </a:lnTo>
                  <a:lnTo>
                    <a:pt x="1348178" y="2275941"/>
                  </a:lnTo>
                  <a:lnTo>
                    <a:pt x="1394597" y="2249059"/>
                  </a:lnTo>
                  <a:lnTo>
                    <a:pt x="1440885" y="2221295"/>
                  </a:lnTo>
                  <a:lnTo>
                    <a:pt x="1487024" y="2192652"/>
                  </a:lnTo>
                  <a:lnTo>
                    <a:pt x="1532998" y="2163132"/>
                  </a:lnTo>
                  <a:lnTo>
                    <a:pt x="1578791" y="2132737"/>
                  </a:lnTo>
                  <a:lnTo>
                    <a:pt x="1624384" y="2101469"/>
                  </a:lnTo>
                  <a:lnTo>
                    <a:pt x="1669763" y="2069332"/>
                  </a:lnTo>
                  <a:lnTo>
                    <a:pt x="1714908" y="2036326"/>
                  </a:lnTo>
                  <a:lnTo>
                    <a:pt x="1759805" y="2002454"/>
                  </a:lnTo>
                  <a:lnTo>
                    <a:pt x="1804435" y="1967719"/>
                  </a:lnTo>
                  <a:lnTo>
                    <a:pt x="1848782" y="1932122"/>
                  </a:lnTo>
                  <a:lnTo>
                    <a:pt x="1892830" y="1895667"/>
                  </a:lnTo>
                  <a:lnTo>
                    <a:pt x="1936561" y="1858355"/>
                  </a:lnTo>
                  <a:lnTo>
                    <a:pt x="1979728" y="1820391"/>
                  </a:lnTo>
                  <a:lnTo>
                    <a:pt x="2022092" y="1781993"/>
                  </a:lnTo>
                  <a:lnTo>
                    <a:pt x="2063648" y="1743174"/>
                  </a:lnTo>
                  <a:lnTo>
                    <a:pt x="2104393" y="1703954"/>
                  </a:lnTo>
                  <a:lnTo>
                    <a:pt x="2144321" y="1664346"/>
                  </a:lnTo>
                  <a:lnTo>
                    <a:pt x="2183427" y="1624368"/>
                  </a:lnTo>
                  <a:lnTo>
                    <a:pt x="2221707" y="1584037"/>
                  </a:lnTo>
                  <a:lnTo>
                    <a:pt x="2259157" y="1543368"/>
                  </a:lnTo>
                  <a:lnTo>
                    <a:pt x="2295771" y="1502378"/>
                  </a:lnTo>
                  <a:lnTo>
                    <a:pt x="2331545" y="1461083"/>
                  </a:lnTo>
                  <a:lnTo>
                    <a:pt x="2366475" y="1419500"/>
                  </a:lnTo>
                  <a:lnTo>
                    <a:pt x="2400556" y="1377644"/>
                  </a:lnTo>
                  <a:lnTo>
                    <a:pt x="2433783" y="1335534"/>
                  </a:lnTo>
                  <a:lnTo>
                    <a:pt x="2466151" y="1293183"/>
                  </a:lnTo>
                  <a:lnTo>
                    <a:pt x="2497656" y="1250610"/>
                  </a:lnTo>
                  <a:lnTo>
                    <a:pt x="2528294" y="1207830"/>
                  </a:lnTo>
                  <a:lnTo>
                    <a:pt x="2558059" y="1164860"/>
                  </a:lnTo>
                  <a:lnTo>
                    <a:pt x="2586947" y="1121715"/>
                  </a:lnTo>
                  <a:lnTo>
                    <a:pt x="2614954" y="1078414"/>
                  </a:lnTo>
                  <a:lnTo>
                    <a:pt x="2642074" y="1034971"/>
                  </a:lnTo>
                  <a:lnTo>
                    <a:pt x="2668304" y="991403"/>
                  </a:lnTo>
                  <a:lnTo>
                    <a:pt x="2693638" y="947727"/>
                  </a:lnTo>
                  <a:lnTo>
                    <a:pt x="2718072" y="903958"/>
                  </a:lnTo>
                  <a:lnTo>
                    <a:pt x="2741601" y="860114"/>
                  </a:lnTo>
                  <a:lnTo>
                    <a:pt x="2764220" y="816210"/>
                  </a:lnTo>
                  <a:lnTo>
                    <a:pt x="2785926" y="772263"/>
                  </a:lnTo>
                  <a:lnTo>
                    <a:pt x="2806713" y="728290"/>
                  </a:lnTo>
                  <a:lnTo>
                    <a:pt x="2826577" y="684306"/>
                  </a:lnTo>
                  <a:lnTo>
                    <a:pt x="2845513" y="640328"/>
                  </a:lnTo>
                  <a:lnTo>
                    <a:pt x="2863516" y="596372"/>
                  </a:lnTo>
                  <a:lnTo>
                    <a:pt x="2880582" y="552455"/>
                  </a:lnTo>
                  <a:lnTo>
                    <a:pt x="2896707" y="508594"/>
                  </a:lnTo>
                  <a:lnTo>
                    <a:pt x="2911885" y="464803"/>
                  </a:lnTo>
                  <a:lnTo>
                    <a:pt x="2926111" y="421100"/>
                  </a:lnTo>
                  <a:lnTo>
                    <a:pt x="2939383" y="377502"/>
                  </a:lnTo>
                  <a:lnTo>
                    <a:pt x="2951693" y="334023"/>
                  </a:lnTo>
                  <a:lnTo>
                    <a:pt x="2963039" y="290682"/>
                  </a:lnTo>
                  <a:lnTo>
                    <a:pt x="2973415" y="247494"/>
                  </a:lnTo>
                  <a:lnTo>
                    <a:pt x="2982818" y="204475"/>
                  </a:lnTo>
                  <a:lnTo>
                    <a:pt x="2991241" y="161642"/>
                  </a:lnTo>
                  <a:lnTo>
                    <a:pt x="2998680" y="119012"/>
                  </a:lnTo>
                  <a:lnTo>
                    <a:pt x="3005132" y="76600"/>
                  </a:lnTo>
                  <a:lnTo>
                    <a:pt x="3010591" y="34423"/>
                  </a:lnTo>
                  <a:lnTo>
                    <a:pt x="30142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2D4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707407" y="1692092"/>
            <a:ext cx="12163656" cy="97164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09347" y="6371165"/>
            <a:ext cx="4994753" cy="497388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0744" y="4724578"/>
            <a:ext cx="13925516" cy="48516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709" y="0"/>
            <a:ext cx="20020915" cy="11261725"/>
          </a:xfrm>
          <a:custGeom>
            <a:avLst/>
            <a:gdLst/>
            <a:ahLst/>
            <a:cxnLst/>
            <a:rect l="l" t="t" r="r" b="b"/>
            <a:pathLst>
              <a:path w="20020915" h="11261725">
                <a:moveTo>
                  <a:pt x="20020680" y="0"/>
                </a:moveTo>
                <a:lnTo>
                  <a:pt x="0" y="0"/>
                </a:lnTo>
                <a:lnTo>
                  <a:pt x="0" y="11261632"/>
                </a:lnTo>
                <a:lnTo>
                  <a:pt x="20020680" y="11261632"/>
                </a:lnTo>
                <a:lnTo>
                  <a:pt x="20020680" y="0"/>
                </a:lnTo>
                <a:close/>
              </a:path>
            </a:pathLst>
          </a:custGeom>
          <a:solidFill>
            <a:srgbClr val="FBF4D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20104100" cy="11345545"/>
            <a:chOff x="0" y="0"/>
            <a:chExt cx="20104100" cy="11345545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0" y="0"/>
              <a:ext cx="20104101" cy="113450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712" y="4118837"/>
              <a:ext cx="3826869" cy="1814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1502" y="4118837"/>
              <a:ext cx="3826869" cy="18143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06582" y="4118837"/>
              <a:ext cx="3826869" cy="18143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21663" y="4118837"/>
              <a:ext cx="3826869" cy="18143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4712" y="6444156"/>
              <a:ext cx="3826869" cy="25755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1502" y="6444156"/>
              <a:ext cx="3826869" cy="257557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06582" y="6444156"/>
              <a:ext cx="3826869" cy="257557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21663" y="6444156"/>
              <a:ext cx="3826869" cy="25755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09597" y="4536879"/>
              <a:ext cx="2890632" cy="97413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20308" y="4536888"/>
              <a:ext cx="2992925" cy="10711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06683" y="4536888"/>
              <a:ext cx="3051224" cy="10711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600127" y="4536879"/>
              <a:ext cx="2494500" cy="9741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61539" y="7248021"/>
              <a:ext cx="3212078" cy="107118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18329" y="7248021"/>
              <a:ext cx="3212078" cy="107118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70830" y="7227220"/>
              <a:ext cx="2130084" cy="109766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248491" y="7248021"/>
              <a:ext cx="3212078" cy="1071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Произвольный</PresentationFormat>
  <Paragraphs>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Arial</vt:lpstr>
      <vt:lpstr>SimSun</vt:lpstr>
      <vt:lpstr>Wingdings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kil_a</dc:creator>
  <cp:lastModifiedBy>Артур Кильдияро�</cp:lastModifiedBy>
  <cp:revision>2</cp:revision>
  <dcterms:created xsi:type="dcterms:W3CDTF">2024-03-15T22:33:00Z</dcterms:created>
  <dcterms:modified xsi:type="dcterms:W3CDTF">2024-03-16T08:06:28Z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2024-03-15T03:00:00Z</vt:filetime>
  </property>
  <property fmtid="{D5CDD505-2E9C-101B-9397-08002B2CF9AE}" pid="3" name="ICV">
    <vt:lpwstr>516C4D67B4C54AEB942E710BF1C28086_12</vt:lpwstr>
  </property>
  <property fmtid="{D5CDD505-2E9C-101B-9397-08002B2CF9AE}" pid="4" name="KSOProductBuildVer">
    <vt:lpwstr>1049-12.2.0.13489</vt:lpwstr>
  </property>
</Properties>
</file>